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25"/>
  </p:notesMasterIdLst>
  <p:sldIdLst>
    <p:sldId id="256" r:id="rId3"/>
    <p:sldId id="382" r:id="rId4"/>
    <p:sldId id="372" r:id="rId5"/>
    <p:sldId id="308" r:id="rId6"/>
    <p:sldId id="381" r:id="rId7"/>
    <p:sldId id="259" r:id="rId8"/>
    <p:sldId id="328" r:id="rId9"/>
    <p:sldId id="383" r:id="rId10"/>
    <p:sldId id="347" r:id="rId11"/>
    <p:sldId id="384" r:id="rId12"/>
    <p:sldId id="385" r:id="rId13"/>
    <p:sldId id="386" r:id="rId14"/>
    <p:sldId id="387" r:id="rId15"/>
    <p:sldId id="300" r:id="rId16"/>
    <p:sldId id="389" r:id="rId17"/>
    <p:sldId id="390" r:id="rId18"/>
    <p:sldId id="359" r:id="rId19"/>
    <p:sldId id="391" r:id="rId20"/>
    <p:sldId id="392" r:id="rId21"/>
    <p:sldId id="337" r:id="rId22"/>
    <p:sldId id="273" r:id="rId23"/>
    <p:sldId id="376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23" autoAdjust="0"/>
    <p:restoredTop sz="78371" autoAdjust="0"/>
  </p:normalViewPr>
  <p:slideViewPr>
    <p:cSldViewPr snapToGrid="0">
      <p:cViewPr varScale="1">
        <p:scale>
          <a:sx n="127" d="100"/>
          <a:sy n="127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7624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73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90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5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371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18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65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42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77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24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20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  <p:sldLayoutId id="2147483661" r:id="rId5"/>
    <p:sldLayoutId id="2147483665" r:id="rId6"/>
    <p:sldLayoutId id="2147483666" r:id="rId7"/>
    <p:sldLayoutId id="214748368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Einführung in </a:t>
            </a:r>
            <a:r>
              <a:rPr lang="de-DE" dirty="0" err="1"/>
              <a:t>Canva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B2905F94-9CD5-324E-94A9-581F5BF0D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2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oftware, Website, Webseite enthält.&#10;&#10;Automatisch generierte Beschreibung">
            <a:extLst>
              <a:ext uri="{FF2B5EF4-FFF2-40B4-BE49-F238E27FC236}">
                <a16:creationId xmlns:a16="http://schemas.microsoft.com/office/drawing/2014/main" id="{B92A4495-B597-2C48-AF07-BE4DECCD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E9E1A29-C781-1A4D-95AF-D4479B5A88D9}"/>
              </a:ext>
            </a:extLst>
          </p:cNvPr>
          <p:cNvSpPr txBox="1"/>
          <p:nvPr/>
        </p:nvSpPr>
        <p:spPr>
          <a:xfrm>
            <a:off x="196770" y="5143500"/>
            <a:ext cx="894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Tipp: NICHT mit Facebook oder Apple sondern mit einem Webmail-Dienst wie Google oder </a:t>
            </a:r>
            <a:r>
              <a:rPr lang="de-DE" dirty="0" err="1"/>
              <a:t>Web.de</a:t>
            </a:r>
            <a:r>
              <a:rPr lang="de-DE" dirty="0"/>
              <a:t> anmelden</a:t>
            </a:r>
          </a:p>
        </p:txBody>
      </p:sp>
    </p:spTree>
    <p:extLst>
      <p:ext uri="{BB962C8B-B14F-4D97-AF65-F5344CB8AC3E}">
        <p14:creationId xmlns:p14="http://schemas.microsoft.com/office/powerpoint/2010/main" val="965473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, Text, Software, Computersymbol enthält.&#10;&#10;Automatisch generierte Beschreibung">
            <a:extLst>
              <a:ext uri="{FF2B5EF4-FFF2-40B4-BE49-F238E27FC236}">
                <a16:creationId xmlns:a16="http://schemas.microsoft.com/office/drawing/2014/main" id="{45F39EB5-5DBF-A241-AF86-0B329B01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2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97FC61D-16AE-554E-948A-45CADFAFF657}"/>
              </a:ext>
            </a:extLst>
          </p:cNvPr>
          <p:cNvSpPr txBox="1"/>
          <p:nvPr/>
        </p:nvSpPr>
        <p:spPr>
          <a:xfrm>
            <a:off x="3109902" y="2333632"/>
            <a:ext cx="2924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chemeClr val="bg1"/>
                </a:solidFill>
              </a:rPr>
              <a:t>Canva</a:t>
            </a:r>
            <a:r>
              <a:rPr lang="de-DE" sz="2000" b="1" dirty="0">
                <a:solidFill>
                  <a:schemeClr val="bg1"/>
                </a:solidFill>
              </a:rPr>
              <a:t> Free oder Pro?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74184B-1F2F-7A40-97CA-5A5D5C4411D5}"/>
              </a:ext>
            </a:extLst>
          </p:cNvPr>
          <p:cNvSpPr txBox="1"/>
          <p:nvPr/>
        </p:nvSpPr>
        <p:spPr>
          <a:xfrm>
            <a:off x="182879" y="3397718"/>
            <a:ext cx="3224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Kosten:</a:t>
            </a:r>
            <a:br>
              <a:rPr lang="de-DE" b="1" dirty="0"/>
            </a:b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 Free:</a:t>
            </a:r>
            <a:r>
              <a:rPr lang="de-DE" dirty="0"/>
              <a:t> Kostenlos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 Pro:</a:t>
            </a:r>
            <a:r>
              <a:rPr lang="de-DE" dirty="0"/>
              <a:t> Monatliches (11,99€) oder jährliches Abonnement (109,99€) erforderlich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669AC5-F180-E141-94CB-837AC65CEC29}"/>
              </a:ext>
            </a:extLst>
          </p:cNvPr>
          <p:cNvSpPr txBox="1"/>
          <p:nvPr/>
        </p:nvSpPr>
        <p:spPr>
          <a:xfrm>
            <a:off x="2959767" y="3415364"/>
            <a:ext cx="32244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Funktionen:</a:t>
            </a:r>
            <a:br>
              <a:rPr lang="de-DE" b="1" dirty="0"/>
            </a:b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 Free:</a:t>
            </a:r>
            <a:r>
              <a:rPr lang="de-DE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Zugriff auf über 250.000 Vorlagen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Tausende von kostenlosen Fotos und Grafiken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Max 5 GB Speicher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0E70B0-1A42-7249-BDCA-C11873038D96}"/>
              </a:ext>
            </a:extLst>
          </p:cNvPr>
          <p:cNvSpPr txBox="1"/>
          <p:nvPr/>
        </p:nvSpPr>
        <p:spPr>
          <a:xfrm>
            <a:off x="5938787" y="3397718"/>
            <a:ext cx="31121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Funktionen:</a:t>
            </a:r>
            <a:br>
              <a:rPr lang="de-DE" b="1" dirty="0"/>
            </a:b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 Pro:</a:t>
            </a:r>
            <a:r>
              <a:rPr lang="de-DE" dirty="0"/>
              <a:t> </a:t>
            </a:r>
            <a:r>
              <a:rPr lang="de-DE" b="1" dirty="0"/>
              <a:t>Alle Free-Funktionen plus: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800" dirty="0"/>
              <a:t>Zugriff auf über 100 Millionen Premium-Vorlagen, Fotos, </a:t>
            </a:r>
            <a:br>
              <a:rPr lang="de-DE" sz="800" dirty="0"/>
            </a:br>
            <a:r>
              <a:rPr lang="de-DE" sz="800" dirty="0"/>
              <a:t>Videos und Grafiken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800" dirty="0"/>
              <a:t>Erweiterte Designtools, z. B. Hintergrundentfernung, Größenänderung von Bildern ohne Qualitätsverlust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800" dirty="0"/>
              <a:t>Möglichkeit, eigene Schriftarten und Farben zu branden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800" dirty="0"/>
              <a:t>Zusammenarbeit mit anderen Teammitgliedern an Designs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800" dirty="0"/>
              <a:t>Zugriff auf Premium-Symbolleisten und -Grafiken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800" dirty="0"/>
              <a:t>Möglichkeit, Designs als Vorlagen zu speichern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800" dirty="0"/>
              <a:t>Priorisierter Kundensupport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7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Vorlagen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72980" y="638100"/>
            <a:ext cx="1876102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Vorlagen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5080063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29700" y="2002302"/>
            <a:ext cx="6135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Canva</a:t>
            </a:r>
            <a:r>
              <a:rPr lang="de-DE" dirty="0"/>
              <a:t> bietet eine Vielzahl von Vorlagen für verschiedene Arten von Designs: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zum Beispiel Social Media, Marketing, Bildung und Präsentationen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nach Vorlagen, nach Schlüsselwörtern oder Farben suchen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Vorlage mit deinen eigenen Texten, Bildern und Grafiken anpassen</a:t>
            </a:r>
          </a:p>
        </p:txBody>
      </p:sp>
    </p:spTree>
    <p:extLst>
      <p:ext uri="{BB962C8B-B14F-4D97-AF65-F5344CB8AC3E}">
        <p14:creationId xmlns:p14="http://schemas.microsoft.com/office/powerpoint/2010/main" val="209068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oftware, Menschliches Gesicht, Mann enthält.&#10;&#10;Automatisch generierte Beschreibung">
            <a:extLst>
              <a:ext uri="{FF2B5EF4-FFF2-40B4-BE49-F238E27FC236}">
                <a16:creationId xmlns:a16="http://schemas.microsoft.com/office/drawing/2014/main" id="{0B67097A-83FA-124C-BE3F-45093B94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" y="54142"/>
            <a:ext cx="9047747" cy="50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6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Design-Elemente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72980" y="638100"/>
            <a:ext cx="1876102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Elemente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5080063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29700" y="2002302"/>
            <a:ext cx="4888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Canva</a:t>
            </a:r>
            <a:r>
              <a:rPr lang="de-DE" dirty="0"/>
              <a:t> bietet eine große Auswahl an „Handwerkszeug“ oder Designelementen, die du deinen Designs hinzufügen kannst.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Zu den Elementen gehören: Bilder</a:t>
            </a:r>
            <a:br>
              <a:rPr lang="de-DE" dirty="0"/>
            </a:b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Grafiken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Symbole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Videos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Audio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Diagramme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Karten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E9CABF-4E9C-6046-9B20-A284B29314AE}"/>
              </a:ext>
            </a:extLst>
          </p:cNvPr>
          <p:cNvSpPr txBox="1"/>
          <p:nvPr/>
        </p:nvSpPr>
        <p:spPr>
          <a:xfrm>
            <a:off x="5034750" y="2002302"/>
            <a:ext cx="3836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Du kannst Elemente aus der </a:t>
            </a:r>
            <a:r>
              <a:rPr lang="de-DE" dirty="0" err="1"/>
              <a:t>Canva</a:t>
            </a:r>
            <a:r>
              <a:rPr lang="de-DE" dirty="0"/>
              <a:t>-Bibliothek suchen oder deine eigenen hochladen.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Du kannst die Größe und Position der Elemente ändern sowie ihre Farbe und Deckkraft anpassen.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B21566-65FB-664D-A631-3FA60377DA69}"/>
              </a:ext>
            </a:extLst>
          </p:cNvPr>
          <p:cNvSpPr txBox="1"/>
          <p:nvPr/>
        </p:nvSpPr>
        <p:spPr>
          <a:xfrm>
            <a:off x="5034750" y="3541182"/>
            <a:ext cx="3836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Tipp: Es ist immer von Vorteil, seine „eigene“ Design-Sprache zu finden. </a:t>
            </a:r>
            <a:br>
              <a:rPr lang="de-DE" dirty="0"/>
            </a:br>
            <a:r>
              <a:rPr lang="de-DE" dirty="0"/>
              <a:t>Überlege Dir ein „</a:t>
            </a:r>
            <a:r>
              <a:rPr lang="de-DE" dirty="0" err="1"/>
              <a:t>corporate</a:t>
            </a:r>
            <a:r>
              <a:rPr lang="de-DE" dirty="0"/>
              <a:t> design“, eine Farbe, einen Stil etc..</a:t>
            </a:r>
          </a:p>
        </p:txBody>
      </p:sp>
    </p:spTree>
    <p:extLst>
      <p:ext uri="{BB962C8B-B14F-4D97-AF65-F5344CB8AC3E}">
        <p14:creationId xmlns:p14="http://schemas.microsoft.com/office/powerpoint/2010/main" val="34301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72980" y="638100"/>
            <a:ext cx="1876102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Text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5080063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29700" y="2002302"/>
            <a:ext cx="4888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Canva</a:t>
            </a:r>
            <a:r>
              <a:rPr lang="de-DE" dirty="0"/>
              <a:t> bietet eine große Auswahl an „Handwerkszeug“ oder Designelementen, die du deinen Designs hinzufügen kannst.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Zu den Elementen gehören: Bilder</a:t>
            </a:r>
            <a:br>
              <a:rPr lang="de-DE" dirty="0"/>
            </a:b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Grafiken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Symbole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Videos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Audio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Diagramme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Karten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E9CABF-4E9C-6046-9B20-A284B29314AE}"/>
              </a:ext>
            </a:extLst>
          </p:cNvPr>
          <p:cNvSpPr txBox="1"/>
          <p:nvPr/>
        </p:nvSpPr>
        <p:spPr>
          <a:xfrm>
            <a:off x="5034750" y="2002302"/>
            <a:ext cx="38362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-&gt; Du kannst Elemente aus der </a:t>
            </a:r>
            <a:r>
              <a:rPr lang="de-DE" dirty="0" err="1"/>
              <a:t>Canva</a:t>
            </a:r>
            <a:r>
              <a:rPr lang="de-DE" dirty="0"/>
              <a:t>-Bibliothek suchen oder deine eigenen hochladen.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Du kannst die Größe und Position der Elemente ändern sowie ihre Farbe und Deckkraft anpassen.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B21566-65FB-664D-A631-3FA60377DA69}"/>
              </a:ext>
            </a:extLst>
          </p:cNvPr>
          <p:cNvSpPr txBox="1"/>
          <p:nvPr/>
        </p:nvSpPr>
        <p:spPr>
          <a:xfrm>
            <a:off x="5034750" y="3864348"/>
            <a:ext cx="3836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Tipp: Es ist immer von Vorteil, seine „eigene“ Design-Sprache zu finden. </a:t>
            </a:r>
            <a:br>
              <a:rPr lang="de-DE" dirty="0"/>
            </a:br>
            <a:r>
              <a:rPr lang="de-DE" dirty="0"/>
              <a:t>Überlege Dir ein „</a:t>
            </a:r>
            <a:r>
              <a:rPr lang="de-DE" dirty="0" err="1"/>
              <a:t>corporate</a:t>
            </a:r>
            <a:r>
              <a:rPr lang="de-DE" dirty="0"/>
              <a:t> design“, eine Farbe, einen Stil etc..</a:t>
            </a:r>
          </a:p>
        </p:txBody>
      </p:sp>
    </p:spTree>
    <p:extLst>
      <p:ext uri="{BB962C8B-B14F-4D97-AF65-F5344CB8AC3E}">
        <p14:creationId xmlns:p14="http://schemas.microsoft.com/office/powerpoint/2010/main" val="239316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71116" y="987101"/>
            <a:ext cx="5652168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Einführung in </a:t>
            </a:r>
            <a:r>
              <a:rPr lang="de-DE" dirty="0" err="1"/>
              <a:t>Canva</a:t>
            </a:r>
            <a:br>
              <a:rPr lang="de-DE" dirty="0"/>
            </a:br>
            <a:br>
              <a:rPr lang="de-DE" dirty="0"/>
            </a:br>
            <a:r>
              <a:rPr lang="de-DE" dirty="0"/>
              <a:t>Was Sie heute erfahren?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Was ist </a:t>
            </a:r>
            <a:r>
              <a:rPr lang="de-DE" dirty="0" err="1"/>
              <a:t>Canva</a:t>
            </a:r>
            <a:r>
              <a:rPr lang="de-DE" dirty="0"/>
              <a:t>?</a:t>
            </a:r>
            <a:br>
              <a:rPr lang="de-DE" dirty="0"/>
            </a:br>
            <a:r>
              <a:rPr lang="de-DE" dirty="0"/>
              <a:t>-&gt; </a:t>
            </a:r>
            <a:r>
              <a:rPr lang="de-DE" sz="2800" dirty="0"/>
              <a:t>Grundlagen des Design-Tools</a:t>
            </a:r>
            <a:br>
              <a:rPr lang="de-DE" sz="2800" dirty="0"/>
            </a:br>
            <a:r>
              <a:rPr lang="de-DE" sz="2800" dirty="0"/>
              <a:t>-&gt; Wie funktioniert </a:t>
            </a:r>
            <a:r>
              <a:rPr lang="de-DE" sz="2800" dirty="0" err="1"/>
              <a:t>Canva</a:t>
            </a:r>
            <a:r>
              <a:rPr lang="de-DE" sz="2800" dirty="0"/>
              <a:t>?</a:t>
            </a:r>
            <a:br>
              <a:rPr lang="de-DE" sz="2800" dirty="0"/>
            </a:br>
            <a:r>
              <a:rPr lang="de-DE" sz="2800" dirty="0"/>
              <a:t>-&gt; Ein paar Tricks und KI-Tools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821351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Anwendungsbeispiele</a:t>
            </a: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863" y="116054"/>
            <a:ext cx="4887341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Anwendung, Konzeption, Strategie, 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3000">
              <a:schemeClr val="accent3">
                <a:alpha val="96000"/>
                <a:lumMod val="92000"/>
                <a:lumOff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699" y="1282"/>
            <a:ext cx="5198301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6" y="134222"/>
            <a:ext cx="3704168" cy="19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</a:rPr>
              <a:t>Christian Gertz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Texter, Redakteur, 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PR- und Social Media Berater 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125944"/>
            <a:ext cx="3168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911287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Kommunikationsmanagement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Medientrainer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3690946"/>
            <a:ext cx="3816904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</a:p>
        </p:txBody>
      </p:sp>
    </p:spTree>
    <p:extLst>
      <p:ext uri="{BB962C8B-B14F-4D97-AF65-F5344CB8AC3E}">
        <p14:creationId xmlns:p14="http://schemas.microsoft.com/office/powerpoint/2010/main" val="933756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  <p:sp>
        <p:nvSpPr>
          <p:cNvPr id="3" name="Google Shape;246;p41">
            <a:extLst>
              <a:ext uri="{FF2B5EF4-FFF2-40B4-BE49-F238E27FC236}">
                <a16:creationId xmlns:a16="http://schemas.microsoft.com/office/drawing/2014/main" id="{94FA3D5E-AACB-6F40-896C-E09CEE2E53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8924" y="3467100"/>
            <a:ext cx="4371156" cy="1572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de-DE" sz="1800" dirty="0">
                <a:solidFill>
                  <a:schemeClr val="tx1"/>
                </a:solidFill>
              </a:rPr>
              <a:t>Weitere Materialien und Downloads zum Kurs finden Sie unter: </a:t>
            </a:r>
            <a:br>
              <a:rPr lang="de-DE" sz="1800" dirty="0">
                <a:solidFill>
                  <a:schemeClr val="tx1"/>
                </a:solidFill>
              </a:rPr>
            </a:b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-&gt; https://</a:t>
            </a:r>
            <a:r>
              <a:rPr lang="de-DE" sz="1800" dirty="0" err="1">
                <a:solidFill>
                  <a:schemeClr val="tx1"/>
                </a:solidFill>
              </a:rPr>
              <a:t>www.mehrtexte.de</a:t>
            </a:r>
            <a:r>
              <a:rPr lang="de-DE" sz="1800" dirty="0">
                <a:solidFill>
                  <a:schemeClr val="tx1"/>
                </a:solidFill>
              </a:rPr>
              <a:t>/einfuehrung_canva-gertz-vhs-2024/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145203" y="660896"/>
            <a:ext cx="6813862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Was ist </a:t>
            </a:r>
            <a:r>
              <a:rPr lang="de-DE" dirty="0" err="1"/>
              <a:t>Canva</a:t>
            </a:r>
            <a:r>
              <a:rPr lang="de-DE" dirty="0"/>
              <a:t> und warum ist </a:t>
            </a:r>
            <a:r>
              <a:rPr lang="de-DE" dirty="0" err="1"/>
              <a:t>Canva</a:t>
            </a:r>
            <a:r>
              <a:rPr lang="de-DE" dirty="0"/>
              <a:t> kostenlos?</a:t>
            </a:r>
            <a:endParaRPr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055E24B-9927-514C-AF58-74F6B5E7C84F}"/>
              </a:ext>
            </a:extLst>
          </p:cNvPr>
          <p:cNvSpPr txBox="1"/>
          <p:nvPr/>
        </p:nvSpPr>
        <p:spPr>
          <a:xfrm>
            <a:off x="145202" y="2021305"/>
            <a:ext cx="89987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Canva</a:t>
            </a:r>
            <a:r>
              <a:rPr lang="de-DE" dirty="0"/>
              <a:t> ist ein webbasiertes Design-Tool, mit dem du verschiedene Arten von visuellen Inhalten erstellen kannst, z. B.: Social-Media-Beiträge, Infografiken, Präsentationen, Poster, Flyer, Logos, Websites, Karten und vieles mehr.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Canvas</a:t>
            </a:r>
            <a:r>
              <a:rPr lang="de-DE" dirty="0"/>
              <a:t> </a:t>
            </a:r>
            <a:r>
              <a:rPr lang="de-DE" b="1" dirty="0" err="1"/>
              <a:t>Freemium</a:t>
            </a:r>
            <a:r>
              <a:rPr lang="de-DE" b="1" dirty="0"/>
              <a:t>-Modell </a:t>
            </a:r>
            <a:r>
              <a:rPr lang="de-DE" dirty="0"/>
              <a:t>ist ein wesentlicher Faktor für seinen Erfolg. </a:t>
            </a:r>
            <a:br>
              <a:rPr lang="de-DE" dirty="0"/>
            </a:br>
            <a:r>
              <a:rPr lang="de-DE" dirty="0"/>
              <a:t>Die Basisversion bietet eine Vielzahl von Funktionen und Vorlagen, die für viele Nutzer ausreichend sind. </a:t>
            </a:r>
            <a:br>
              <a:rPr lang="de-DE" dirty="0"/>
            </a:br>
            <a:r>
              <a:rPr lang="de-DE" dirty="0"/>
              <a:t>Durch kostenpflichtige Abonnements wie </a:t>
            </a:r>
            <a:r>
              <a:rPr lang="de-DE" dirty="0" err="1"/>
              <a:t>Canva</a:t>
            </a:r>
            <a:r>
              <a:rPr lang="de-DE" dirty="0"/>
              <a:t> Pro und </a:t>
            </a:r>
            <a:r>
              <a:rPr lang="de-DE" dirty="0" err="1"/>
              <a:t>Canva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Teams werden zusätzliche Funktionen und erweiterte Nutzungsmöglichkeiten für Unternehmen und professionelle Nutzer bereitgestellt.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</a:t>
            </a:r>
            <a:r>
              <a:rPr lang="de-DE" b="1" dirty="0"/>
              <a:t>Zugänglichkeit:</a:t>
            </a:r>
            <a:r>
              <a:rPr lang="de-DE" dirty="0"/>
              <a:t> Das kostenlose Angebot ermöglicht es jedem, </a:t>
            </a:r>
            <a:r>
              <a:rPr lang="de-DE" dirty="0" err="1"/>
              <a:t>Canva</a:t>
            </a:r>
            <a:r>
              <a:rPr lang="de-DE" dirty="0"/>
              <a:t> auszuprobieren und die Vorteile von visuellem Design zu nutzen, unabhängig von seinem Budget oder seinen Designkenntnissen.</a:t>
            </a:r>
          </a:p>
          <a:p>
            <a:endParaRPr lang="de-DE" dirty="0"/>
          </a:p>
          <a:p>
            <a:r>
              <a:rPr lang="de-DE" b="1" dirty="0"/>
              <a:t>-&gt; Akquisition von Nutzern:</a:t>
            </a:r>
            <a:r>
              <a:rPr lang="de-DE" dirty="0"/>
              <a:t> Die große Anzahl von Gratis-Nutzern dient als Basis für die Gewinnung von zahlenden Abonnenten.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CD8FC4-5B68-544D-801E-60F7839E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864" y="288758"/>
            <a:ext cx="2107933" cy="11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632297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 zu </a:t>
            </a:r>
            <a:r>
              <a:rPr lang="de-DE" dirty="0" err="1"/>
              <a:t>Canva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5080063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29700" y="2002302"/>
            <a:ext cx="6135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Melanie Perkins, Cliff </a:t>
            </a:r>
            <a:r>
              <a:rPr lang="de-DE" dirty="0" err="1"/>
              <a:t>Obrecht</a:t>
            </a:r>
            <a:r>
              <a:rPr lang="de-DE" dirty="0"/>
              <a:t> und Cameron Adams entwickelt.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Die Idee zu </a:t>
            </a:r>
            <a:r>
              <a:rPr lang="de-DE" dirty="0" err="1"/>
              <a:t>Canva</a:t>
            </a:r>
            <a:r>
              <a:rPr lang="de-DE" dirty="0"/>
              <a:t> entstand im Jahr 2012, als Perkins frustriert war, dass es keine einfache Möglichkeit gab, ansprechende visuelle Inhalte für ihr damaliges Unternehmen zu erstellen. </a:t>
            </a:r>
            <a:br>
              <a:rPr lang="de-DE" dirty="0"/>
            </a:br>
            <a:r>
              <a:rPr lang="de-DE" dirty="0"/>
              <a:t>Mit dem Ziel, Design zugänglicher zu machen, entwickelten sie </a:t>
            </a:r>
            <a:r>
              <a:rPr lang="de-DE" dirty="0" err="1"/>
              <a:t>Canva</a:t>
            </a:r>
            <a:r>
              <a:rPr lang="de-DE" dirty="0"/>
              <a:t> als benutzerfreundliches Tool, mit dem jeder beeindruckende Designs erstellen kann.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Canva</a:t>
            </a:r>
            <a:r>
              <a:rPr lang="de-DE" dirty="0"/>
              <a:t> wurde im Jahr 2013 offiziell auf den Markt gebracht.</a:t>
            </a:r>
            <a:br>
              <a:rPr lang="de-DE" dirty="0"/>
            </a:br>
            <a:r>
              <a:rPr lang="de-DE" dirty="0"/>
              <a:t>Ende 2023 hatte </a:t>
            </a:r>
            <a:r>
              <a:rPr lang="de-DE" dirty="0" err="1"/>
              <a:t>Canva</a:t>
            </a:r>
            <a:r>
              <a:rPr lang="de-DE" dirty="0"/>
              <a:t> einen Marktwert von 16 Mrd. US-Dollar.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8E3016-665B-2D48-807D-9F7A7CCA0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11" y="1948675"/>
            <a:ext cx="1874388" cy="28115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BC1E65B-2726-B545-BB95-ED29BB558D5E}"/>
              </a:ext>
            </a:extLst>
          </p:cNvPr>
          <p:cNvSpPr txBox="1"/>
          <p:nvPr/>
        </p:nvSpPr>
        <p:spPr>
          <a:xfrm>
            <a:off x="6164734" y="4787684"/>
            <a:ext cx="2184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Melanie Perkins, geb. 1987 in Perth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Möglichkeiten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306074" y="712003"/>
            <a:ext cx="467705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bietet Dir zahlreiche Vorlagen</a:t>
            </a:r>
            <a:endParaRPr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055E24B-9927-514C-AF58-74F6B5E7C84F}"/>
              </a:ext>
            </a:extLst>
          </p:cNvPr>
          <p:cNvSpPr txBox="1"/>
          <p:nvPr/>
        </p:nvSpPr>
        <p:spPr>
          <a:xfrm>
            <a:off x="145202" y="2021305"/>
            <a:ext cx="3656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err="1"/>
              <a:t>Canva</a:t>
            </a:r>
            <a:r>
              <a:rPr lang="de-DE" b="1" u="sng" dirty="0"/>
              <a:t>-Vorlagen für: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Social Media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Instagram Beiträge, Stories, </a:t>
            </a:r>
            <a:r>
              <a:rPr lang="de-DE" dirty="0" err="1"/>
              <a:t>Reels</a:t>
            </a:r>
            <a:br>
              <a:rPr lang="de-DE" dirty="0"/>
            </a:br>
            <a:r>
              <a:rPr lang="de-DE" dirty="0"/>
              <a:t>-&gt; Facebook Beiträge, Titelbilder, Anzeigen</a:t>
            </a:r>
            <a:br>
              <a:rPr lang="de-DE" dirty="0"/>
            </a:br>
            <a:r>
              <a:rPr lang="de-DE" dirty="0"/>
              <a:t>-&gt; Pinterest Pins, </a:t>
            </a:r>
            <a:br>
              <a:rPr lang="de-DE" dirty="0"/>
            </a:br>
            <a:r>
              <a:rPr lang="de-DE" dirty="0"/>
              <a:t>-&gt; </a:t>
            </a:r>
            <a:r>
              <a:rPr lang="de-DE" dirty="0" err="1"/>
              <a:t>TikTik</a:t>
            </a:r>
            <a:r>
              <a:rPr lang="de-DE" dirty="0"/>
              <a:t> Videos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CD8FC4-5B68-544D-801E-60F7839E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17" y="269508"/>
            <a:ext cx="2107933" cy="11857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BA0B3A4-2098-3F4C-87D5-E0BDF7B88027}"/>
              </a:ext>
            </a:extLst>
          </p:cNvPr>
          <p:cNvSpPr txBox="1"/>
          <p:nvPr/>
        </p:nvSpPr>
        <p:spPr>
          <a:xfrm>
            <a:off x="4016965" y="2034137"/>
            <a:ext cx="2733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b="1" dirty="0"/>
              <a:t>Content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</a:t>
            </a:r>
            <a:r>
              <a:rPr lang="de-DE" dirty="0" err="1"/>
              <a:t>Youtube</a:t>
            </a:r>
            <a:r>
              <a:rPr lang="de-DE" dirty="0"/>
              <a:t> </a:t>
            </a:r>
            <a:r>
              <a:rPr lang="de-DE" dirty="0" err="1"/>
              <a:t>Thumbnails</a:t>
            </a:r>
            <a:br>
              <a:rPr lang="de-DE" dirty="0"/>
            </a:br>
            <a:r>
              <a:rPr lang="de-DE" dirty="0"/>
              <a:t>-&gt; Beitragsbilder für Blogartikel</a:t>
            </a:r>
            <a:br>
              <a:rPr lang="de-DE" dirty="0"/>
            </a:br>
            <a:r>
              <a:rPr lang="de-DE" dirty="0"/>
              <a:t>-&gt; Infografiken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ADBB11-12C6-6647-80C2-930194EEE570}"/>
              </a:ext>
            </a:extLst>
          </p:cNvPr>
          <p:cNvSpPr txBox="1"/>
          <p:nvPr/>
        </p:nvSpPr>
        <p:spPr>
          <a:xfrm>
            <a:off x="6983128" y="2018096"/>
            <a:ext cx="1751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b="1" dirty="0"/>
              <a:t>Marketing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Poster</a:t>
            </a:r>
            <a:br>
              <a:rPr lang="de-DE" dirty="0"/>
            </a:br>
            <a:r>
              <a:rPr lang="de-DE" dirty="0"/>
              <a:t>-&gt; Flyer</a:t>
            </a:r>
            <a:br>
              <a:rPr lang="de-DE" dirty="0"/>
            </a:br>
            <a:r>
              <a:rPr lang="de-DE" dirty="0"/>
              <a:t>-&gt; Visitenkarten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828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Anwendung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Macintosh PowerPoint</Application>
  <PresentationFormat>Bildschirmpräsentation (16:9)</PresentationFormat>
  <Paragraphs>73</Paragraphs>
  <Slides>22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Peace Day Social Media by SlidesGo</vt:lpstr>
      <vt:lpstr>Peace Day Social Media by SlidesGo</vt:lpstr>
      <vt:lpstr>Einführung in Canva  VHS Münster  Dozent: Christian Gertz</vt:lpstr>
      <vt:lpstr>Einführung in Canva  Was Sie heute erfahren?  -&gt; Was ist Canva? -&gt; Grundlagen des Design-Tools -&gt; Wie funktioniert Canva? -&gt; Ein paar Tricks und KI-Tools</vt:lpstr>
      <vt:lpstr>PowerPoint-Präsentation</vt:lpstr>
      <vt:lpstr>Weitere Materialien und Downloads zum Kurs finden Sie unter:   -&gt; https://www.mehrtexte.de/einfuehrung_canva-gertz-vhs-2024/</vt:lpstr>
      <vt:lpstr>Was ist Canva und warum ist Canva kostenlos?</vt:lpstr>
      <vt:lpstr>Daten und Fakten + Geschichte zu Canva</vt:lpstr>
      <vt:lpstr>PowerPoint-Präsentation</vt:lpstr>
      <vt:lpstr>bietet Dir zahlreiche Vorlagen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Vorlagen</vt:lpstr>
      <vt:lpstr>PowerPoint-Präsentation</vt:lpstr>
      <vt:lpstr>PowerPoint-Präsentation</vt:lpstr>
      <vt:lpstr>Elemente</vt:lpstr>
      <vt:lpstr>Text</vt:lpstr>
      <vt:lpstr>PowerPoint-Präsentation</vt:lpstr>
      <vt:lpstr>Fragen?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98</cp:revision>
  <dcterms:modified xsi:type="dcterms:W3CDTF">2024-05-14T14:00:04Z</dcterms:modified>
</cp:coreProperties>
</file>