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3.jpg" ContentType="image/pn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 id="2147483687" r:id="rId2"/>
  </p:sldMasterIdLst>
  <p:notesMasterIdLst>
    <p:notesMasterId r:id="rId52"/>
  </p:notesMasterIdLst>
  <p:sldIdLst>
    <p:sldId id="256" r:id="rId3"/>
    <p:sldId id="258" r:id="rId4"/>
    <p:sldId id="308" r:id="rId5"/>
    <p:sldId id="259" r:id="rId6"/>
    <p:sldId id="373" r:id="rId7"/>
    <p:sldId id="377" r:id="rId8"/>
    <p:sldId id="374" r:id="rId9"/>
    <p:sldId id="327" r:id="rId10"/>
    <p:sldId id="375" r:id="rId11"/>
    <p:sldId id="358" r:id="rId12"/>
    <p:sldId id="328" r:id="rId13"/>
    <p:sldId id="330" r:id="rId14"/>
    <p:sldId id="379" r:id="rId15"/>
    <p:sldId id="378" r:id="rId16"/>
    <p:sldId id="331" r:id="rId17"/>
    <p:sldId id="333" r:id="rId18"/>
    <p:sldId id="332" r:id="rId19"/>
    <p:sldId id="371" r:id="rId20"/>
    <p:sldId id="347" r:id="rId21"/>
    <p:sldId id="261" r:id="rId22"/>
    <p:sldId id="346" r:id="rId23"/>
    <p:sldId id="343" r:id="rId24"/>
    <p:sldId id="342" r:id="rId25"/>
    <p:sldId id="344" r:id="rId26"/>
    <p:sldId id="352" r:id="rId27"/>
    <p:sldId id="353" r:id="rId28"/>
    <p:sldId id="348" r:id="rId29"/>
    <p:sldId id="349" r:id="rId30"/>
    <p:sldId id="355" r:id="rId31"/>
    <p:sldId id="350" r:id="rId32"/>
    <p:sldId id="357" r:id="rId33"/>
    <p:sldId id="300" r:id="rId34"/>
    <p:sldId id="368" r:id="rId35"/>
    <p:sldId id="335" r:id="rId36"/>
    <p:sldId id="334" r:id="rId37"/>
    <p:sldId id="359" r:id="rId38"/>
    <p:sldId id="364" r:id="rId39"/>
    <p:sldId id="313" r:id="rId40"/>
    <p:sldId id="339" r:id="rId41"/>
    <p:sldId id="365" r:id="rId42"/>
    <p:sldId id="362" r:id="rId43"/>
    <p:sldId id="363" r:id="rId44"/>
    <p:sldId id="338" r:id="rId45"/>
    <p:sldId id="360" r:id="rId46"/>
    <p:sldId id="361" r:id="rId47"/>
    <p:sldId id="337" r:id="rId48"/>
    <p:sldId id="366" r:id="rId49"/>
    <p:sldId id="370" r:id="rId50"/>
    <p:sldId id="273" r:id="rId5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eike Hansen" initials="MH" lastIdx="1" clrIdx="0">
    <p:extLst>
      <p:ext uri="{19B8F6BF-5375-455C-9EA6-DF929625EA0E}">
        <p15:presenceInfo xmlns:p15="http://schemas.microsoft.com/office/powerpoint/2012/main" userId="f623ecb3e5d5564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39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F4F01D-7F7A-4EFA-897C-2D83D2899FDB}">
  <a:tblStyle styleId="{7DF4F01D-7F7A-4EFA-897C-2D83D2899FD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2893" autoAdjust="0"/>
    <p:restoredTop sz="78398" autoAdjust="0"/>
  </p:normalViewPr>
  <p:slideViewPr>
    <p:cSldViewPr snapToGrid="0">
      <p:cViewPr varScale="1">
        <p:scale>
          <a:sx n="59" d="100"/>
          <a:sy n="59" d="100"/>
        </p:scale>
        <p:origin x="176" y="1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e.statista.com/statistik/daten/studie/181086/umfrage/die-weltweit-groessten-social-networks-nach-anzahl-der-user/"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de.statista.com/statistik/daten/studie/726860/umfrage/marktanteile-fuehrender-social-media-seiten-auf-mobilen-endgeraeten-weltweit/" TargetMode="External"/><Relationship Id="rId4" Type="http://schemas.openxmlformats.org/officeDocument/2006/relationships/hyperlink" Target="https://de.statista.com/statistik/daten/studie/543384/umfrage/taegliche-nutzungsdauer-von-youtube-in-deutschland/"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5fe982ce4f_2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5fe982ce4f_2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4d0e54301_1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0e54301_1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6000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4d0e54301_1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0e54301_1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6548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4d0e54301_1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0e54301_1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6561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4d0e54301_1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0e54301_1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2074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4d0e54301_1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0e54301_1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55817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4d0e54301_1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0e54301_1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65819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4d0e54301_1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0e54301_1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57041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5540b6adc3_2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5540b6adc3_2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endParaRPr lang="de-DE" dirty="0"/>
          </a:p>
        </p:txBody>
      </p:sp>
    </p:spTree>
    <p:extLst>
      <p:ext uri="{BB962C8B-B14F-4D97-AF65-F5344CB8AC3E}">
        <p14:creationId xmlns:p14="http://schemas.microsoft.com/office/powerpoint/2010/main" val="2038647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endParaRPr lang="de-DE" dirty="0"/>
          </a:p>
        </p:txBody>
      </p:sp>
    </p:spTree>
    <p:extLst>
      <p:ext uri="{BB962C8B-B14F-4D97-AF65-F5344CB8AC3E}">
        <p14:creationId xmlns:p14="http://schemas.microsoft.com/office/powerpoint/2010/main" val="3796011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4dfce81f19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4dfce81f19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a:t>18:30 beste Zeit: KOMMT DRAUF AN!</a:t>
            </a:r>
          </a:p>
        </p:txBody>
      </p:sp>
    </p:spTree>
    <p:extLst>
      <p:ext uri="{BB962C8B-B14F-4D97-AF65-F5344CB8AC3E}">
        <p14:creationId xmlns:p14="http://schemas.microsoft.com/office/powerpoint/2010/main" val="1395308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endParaRPr lang="de-DE" dirty="0"/>
          </a:p>
        </p:txBody>
      </p:sp>
    </p:spTree>
    <p:extLst>
      <p:ext uri="{BB962C8B-B14F-4D97-AF65-F5344CB8AC3E}">
        <p14:creationId xmlns:p14="http://schemas.microsoft.com/office/powerpoint/2010/main" val="2103938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endParaRPr lang="de-DE" dirty="0"/>
          </a:p>
        </p:txBody>
      </p:sp>
    </p:spTree>
    <p:extLst>
      <p:ext uri="{BB962C8B-B14F-4D97-AF65-F5344CB8AC3E}">
        <p14:creationId xmlns:p14="http://schemas.microsoft.com/office/powerpoint/2010/main" val="3334231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endParaRPr lang="de-DE" dirty="0"/>
          </a:p>
        </p:txBody>
      </p:sp>
    </p:spTree>
    <p:extLst>
      <p:ext uri="{BB962C8B-B14F-4D97-AF65-F5344CB8AC3E}">
        <p14:creationId xmlns:p14="http://schemas.microsoft.com/office/powerpoint/2010/main" val="2514865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a:t>Aufnahmemodi: Foto, Gestalten, </a:t>
            </a:r>
            <a:r>
              <a:rPr lang="de-DE" dirty="0" err="1"/>
              <a:t>Boomerang</a:t>
            </a:r>
            <a:r>
              <a:rPr lang="de-DE" dirty="0"/>
              <a:t>, Layout (Collage), Superzoom, Video</a:t>
            </a:r>
          </a:p>
        </p:txBody>
      </p:sp>
    </p:spTree>
    <p:extLst>
      <p:ext uri="{BB962C8B-B14F-4D97-AF65-F5344CB8AC3E}">
        <p14:creationId xmlns:p14="http://schemas.microsoft.com/office/powerpoint/2010/main" val="3497587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a:t>Aufnahmemodi: Foto, Gestalten, </a:t>
            </a:r>
            <a:r>
              <a:rPr lang="de-DE" dirty="0" err="1"/>
              <a:t>Boomerang</a:t>
            </a:r>
            <a:r>
              <a:rPr lang="de-DE" dirty="0"/>
              <a:t>, Layout (Collage), </a:t>
            </a:r>
            <a:r>
              <a:rPr lang="de-DE" dirty="0" err="1"/>
              <a:t>Superzo</a:t>
            </a:r>
            <a:endParaRPr lang="de-DE" dirty="0"/>
          </a:p>
          <a:p>
            <a:pPr marL="158750" indent="0">
              <a:buNone/>
            </a:pPr>
            <a:endParaRPr lang="de-DE"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dirty="0"/>
              <a:t>Kurs Stories zeigen und jeden eine Story posten lassen</a:t>
            </a:r>
          </a:p>
          <a:p>
            <a:pPr marL="158750" indent="0">
              <a:buNone/>
            </a:pPr>
            <a:r>
              <a:rPr lang="de-DE" dirty="0" err="1"/>
              <a:t>om</a:t>
            </a:r>
            <a:r>
              <a:rPr lang="de-DE" dirty="0"/>
              <a:t>, Video</a:t>
            </a:r>
          </a:p>
        </p:txBody>
      </p:sp>
    </p:spTree>
    <p:extLst>
      <p:ext uri="{BB962C8B-B14F-4D97-AF65-F5344CB8AC3E}">
        <p14:creationId xmlns:p14="http://schemas.microsoft.com/office/powerpoint/2010/main" val="2466149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a:t>Aufnahmemodi: Foto, Gestalten, </a:t>
            </a:r>
            <a:r>
              <a:rPr lang="de-DE" dirty="0" err="1"/>
              <a:t>Boomerang</a:t>
            </a:r>
            <a:r>
              <a:rPr lang="de-DE" dirty="0"/>
              <a:t>, Layout (Collage), Superzoom, Video</a:t>
            </a:r>
          </a:p>
        </p:txBody>
      </p:sp>
    </p:spTree>
    <p:extLst>
      <p:ext uri="{BB962C8B-B14F-4D97-AF65-F5344CB8AC3E}">
        <p14:creationId xmlns:p14="http://schemas.microsoft.com/office/powerpoint/2010/main" val="4026279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endParaRPr lang="de-DE" dirty="0"/>
          </a:p>
        </p:txBody>
      </p:sp>
    </p:spTree>
    <p:extLst>
      <p:ext uri="{BB962C8B-B14F-4D97-AF65-F5344CB8AC3E}">
        <p14:creationId xmlns:p14="http://schemas.microsoft.com/office/powerpoint/2010/main" val="1596563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a:t>Aufnahmemodi: Foto, Gestalten, </a:t>
            </a:r>
            <a:r>
              <a:rPr lang="de-DE" dirty="0" err="1"/>
              <a:t>Boomerang</a:t>
            </a:r>
            <a:r>
              <a:rPr lang="de-DE" dirty="0"/>
              <a:t>, Layout (Collage), Superzoom, Video</a:t>
            </a:r>
          </a:p>
        </p:txBody>
      </p:sp>
    </p:spTree>
    <p:extLst>
      <p:ext uri="{BB962C8B-B14F-4D97-AF65-F5344CB8AC3E}">
        <p14:creationId xmlns:p14="http://schemas.microsoft.com/office/powerpoint/2010/main" val="3806764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a:t>Organische Reichweite wird immer weiter eingeschränkt</a:t>
            </a:r>
          </a:p>
          <a:p>
            <a:pPr marL="158750" indent="0">
              <a:buNone/>
            </a:pPr>
            <a:endParaRPr lang="de-DE" dirty="0"/>
          </a:p>
        </p:txBody>
      </p:sp>
    </p:spTree>
    <p:extLst>
      <p:ext uri="{BB962C8B-B14F-4D97-AF65-F5344CB8AC3E}">
        <p14:creationId xmlns:p14="http://schemas.microsoft.com/office/powerpoint/2010/main" val="3853562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4d0e54301_1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0e54301_1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a:t>Organische Reichweite wird immer weiter eingeschränkt</a:t>
            </a:r>
          </a:p>
          <a:p>
            <a:pPr marL="158750" indent="0">
              <a:buNone/>
            </a:pPr>
            <a:endParaRPr lang="de-DE" dirty="0"/>
          </a:p>
        </p:txBody>
      </p:sp>
    </p:spTree>
    <p:extLst>
      <p:ext uri="{BB962C8B-B14F-4D97-AF65-F5344CB8AC3E}">
        <p14:creationId xmlns:p14="http://schemas.microsoft.com/office/powerpoint/2010/main" val="1719765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a:t>Organische Reichweite wird immer weiter eingeschränkt</a:t>
            </a:r>
          </a:p>
          <a:p>
            <a:pPr marL="158750" indent="0">
              <a:buNone/>
            </a:pPr>
            <a:endParaRPr lang="de-DE" dirty="0"/>
          </a:p>
        </p:txBody>
      </p:sp>
    </p:spTree>
    <p:extLst>
      <p:ext uri="{BB962C8B-B14F-4D97-AF65-F5344CB8AC3E}">
        <p14:creationId xmlns:p14="http://schemas.microsoft.com/office/powerpoint/2010/main" val="2921957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794529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endParaRPr lang="de-DE" dirty="0"/>
          </a:p>
        </p:txBody>
      </p:sp>
    </p:spTree>
    <p:extLst>
      <p:ext uri="{BB962C8B-B14F-4D97-AF65-F5344CB8AC3E}">
        <p14:creationId xmlns:p14="http://schemas.microsoft.com/office/powerpoint/2010/main" val="1373756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endParaRPr lang="de-DE" dirty="0"/>
          </a:p>
        </p:txBody>
      </p:sp>
    </p:spTree>
    <p:extLst>
      <p:ext uri="{BB962C8B-B14F-4D97-AF65-F5344CB8AC3E}">
        <p14:creationId xmlns:p14="http://schemas.microsoft.com/office/powerpoint/2010/main" val="939138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endParaRPr lang="de-DE" dirty="0"/>
          </a:p>
        </p:txBody>
      </p:sp>
    </p:spTree>
    <p:extLst>
      <p:ext uri="{BB962C8B-B14F-4D97-AF65-F5344CB8AC3E}">
        <p14:creationId xmlns:p14="http://schemas.microsoft.com/office/powerpoint/2010/main" val="4184820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endParaRPr lang="de-DE" dirty="0"/>
          </a:p>
        </p:txBody>
      </p:sp>
    </p:spTree>
    <p:extLst>
      <p:ext uri="{BB962C8B-B14F-4D97-AF65-F5344CB8AC3E}">
        <p14:creationId xmlns:p14="http://schemas.microsoft.com/office/powerpoint/2010/main" val="30820049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endParaRPr lang="de-DE" dirty="0"/>
          </a:p>
        </p:txBody>
      </p:sp>
    </p:spTree>
    <p:extLst>
      <p:ext uri="{BB962C8B-B14F-4D97-AF65-F5344CB8AC3E}">
        <p14:creationId xmlns:p14="http://schemas.microsoft.com/office/powerpoint/2010/main" val="2501777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endParaRPr lang="de-DE" dirty="0"/>
          </a:p>
        </p:txBody>
      </p:sp>
    </p:spTree>
    <p:extLst>
      <p:ext uri="{BB962C8B-B14F-4D97-AF65-F5344CB8AC3E}">
        <p14:creationId xmlns:p14="http://schemas.microsoft.com/office/powerpoint/2010/main" val="1288727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endParaRPr lang="de-DE" dirty="0"/>
          </a:p>
        </p:txBody>
      </p:sp>
    </p:spTree>
    <p:extLst>
      <p:ext uri="{BB962C8B-B14F-4D97-AF65-F5344CB8AC3E}">
        <p14:creationId xmlns:p14="http://schemas.microsoft.com/office/powerpoint/2010/main" val="2158676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4d0e54301_1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0e54301_1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52080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endParaRPr lang="de-DE" dirty="0"/>
          </a:p>
        </p:txBody>
      </p:sp>
    </p:spTree>
    <p:extLst>
      <p:ext uri="{BB962C8B-B14F-4D97-AF65-F5344CB8AC3E}">
        <p14:creationId xmlns:p14="http://schemas.microsoft.com/office/powerpoint/2010/main" val="2231432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endParaRPr lang="de-DE" dirty="0"/>
          </a:p>
        </p:txBody>
      </p:sp>
    </p:spTree>
    <p:extLst>
      <p:ext uri="{BB962C8B-B14F-4D97-AF65-F5344CB8AC3E}">
        <p14:creationId xmlns:p14="http://schemas.microsoft.com/office/powerpoint/2010/main" val="7536138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9048621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endParaRPr lang="de-DE" dirty="0"/>
          </a:p>
        </p:txBody>
      </p:sp>
    </p:spTree>
    <p:extLst>
      <p:ext uri="{BB962C8B-B14F-4D97-AF65-F5344CB8AC3E}">
        <p14:creationId xmlns:p14="http://schemas.microsoft.com/office/powerpoint/2010/main" val="30140545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endParaRPr lang="de-DE" dirty="0"/>
          </a:p>
        </p:txBody>
      </p:sp>
    </p:spTree>
    <p:extLst>
      <p:ext uri="{BB962C8B-B14F-4D97-AF65-F5344CB8AC3E}">
        <p14:creationId xmlns:p14="http://schemas.microsoft.com/office/powerpoint/2010/main" val="30972167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60a131340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60a131340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4d0e54301_1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0e54301_1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2729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4d0e54301_1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0e54301_1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100" b="0" i="0" u="none" strike="noStrike" cap="none" dirty="0">
                <a:solidFill>
                  <a:srgbClr val="000000"/>
                </a:solidFill>
                <a:effectLst/>
                <a:latin typeface="Arial"/>
                <a:ea typeface="Arial"/>
                <a:cs typeface="Arial"/>
                <a:sym typeface="Arial"/>
              </a:rPr>
              <a:t>Im Ranking der beliebtesten sozialen Netzwerke und Messenger in Deutschland belegte WhatsApp im Jahr 2020 mit 79,6 Prozent an den Internetnutzern den ersten Platz. Knapp dahinter folgte mit einem Anteil von 74,8 Prozent YouTube. Rang drei ging an Facebook mit einem Nutzeranteil von 60 Prozent.</a:t>
            </a:r>
            <a:br>
              <a:rPr lang="de-DE" dirty="0"/>
            </a:br>
            <a:br>
              <a:rPr lang="de-DE" dirty="0"/>
            </a:br>
            <a:r>
              <a:rPr lang="de-DE" sz="1100" b="1" i="0" u="none" strike="noStrike" cap="none" dirty="0">
                <a:solidFill>
                  <a:srgbClr val="000000"/>
                </a:solidFill>
                <a:effectLst/>
                <a:latin typeface="Arial"/>
                <a:ea typeface="Arial"/>
                <a:cs typeface="Arial"/>
                <a:sym typeface="Arial"/>
              </a:rPr>
              <a:t>Informationen zu YouTube</a:t>
            </a:r>
            <a:br>
              <a:rPr lang="de-DE" dirty="0"/>
            </a:br>
            <a:br>
              <a:rPr lang="de-DE" dirty="0"/>
            </a:br>
            <a:r>
              <a:rPr lang="de-DE" sz="1100" b="0" i="0" u="none" strike="noStrike" cap="none" dirty="0">
                <a:solidFill>
                  <a:srgbClr val="000000"/>
                </a:solidFill>
                <a:effectLst/>
                <a:latin typeface="Arial"/>
                <a:ea typeface="Arial"/>
                <a:cs typeface="Arial"/>
                <a:sym typeface="Arial"/>
              </a:rPr>
              <a:t>Das Online-Videoportal YouTube wurde 2005 gegründet und ist seit Oktober 2006 eine Tochtergesellschaft des Internetgiganten Google (Alphabet </a:t>
            </a:r>
            <a:r>
              <a:rPr lang="de-DE" sz="1100" b="0" i="0" u="none" strike="noStrike" cap="none" dirty="0" err="1">
                <a:solidFill>
                  <a:srgbClr val="000000"/>
                </a:solidFill>
                <a:effectLst/>
                <a:latin typeface="Arial"/>
                <a:ea typeface="Arial"/>
                <a:cs typeface="Arial"/>
                <a:sym typeface="Arial"/>
              </a:rPr>
              <a:t>Inc</a:t>
            </a:r>
            <a:r>
              <a:rPr lang="de-DE" sz="1100" b="0" i="0" u="none" strike="noStrike" cap="none" dirty="0">
                <a:solidFill>
                  <a:srgbClr val="000000"/>
                </a:solidFill>
                <a:effectLst/>
                <a:latin typeface="Arial"/>
                <a:ea typeface="Arial"/>
                <a:cs typeface="Arial"/>
                <a:sym typeface="Arial"/>
              </a:rPr>
              <a:t>). Weltweit wird das Videoportal von rund 2,29 Milliarden </a:t>
            </a:r>
            <a:r>
              <a:rPr lang="de-DE" sz="1100" b="0" i="0" u="sng" strike="noStrike" cap="none" dirty="0">
                <a:solidFill>
                  <a:srgbClr val="000000"/>
                </a:solidFill>
                <a:effectLst/>
                <a:latin typeface="Arial"/>
                <a:ea typeface="Arial"/>
                <a:cs typeface="Arial"/>
                <a:sym typeface="Arial"/>
                <a:hlinkClick r:id="rId3"/>
              </a:rPr>
              <a:t>monatlich aktiven Nutzern</a:t>
            </a:r>
            <a:r>
              <a:rPr lang="de-DE" sz="1100" b="0" i="0" u="none" strike="noStrike" cap="none" dirty="0">
                <a:solidFill>
                  <a:srgbClr val="000000"/>
                </a:solidFill>
                <a:effectLst/>
                <a:latin typeface="Arial"/>
                <a:ea typeface="Arial"/>
                <a:cs typeface="Arial"/>
                <a:sym typeface="Arial"/>
              </a:rPr>
              <a:t> für verschiede Videogenres genutzt (Stand: Januar 2021). Hierzulande belief sich die </a:t>
            </a:r>
            <a:r>
              <a:rPr lang="de-DE" sz="1100" b="0" i="0" u="sng" strike="noStrike" cap="none" dirty="0">
                <a:solidFill>
                  <a:srgbClr val="000000"/>
                </a:solidFill>
                <a:effectLst/>
                <a:latin typeface="Arial"/>
                <a:ea typeface="Arial"/>
                <a:cs typeface="Arial"/>
                <a:sym typeface="Arial"/>
                <a:hlinkClick r:id="rId4"/>
              </a:rPr>
              <a:t>tägliche Nutzungsdauer</a:t>
            </a:r>
            <a:r>
              <a:rPr lang="de-DE" sz="1100" b="0" i="0" u="none" strike="noStrike" cap="none" dirty="0">
                <a:solidFill>
                  <a:srgbClr val="000000"/>
                </a:solidFill>
                <a:effectLst/>
                <a:latin typeface="Arial"/>
                <a:ea typeface="Arial"/>
                <a:cs typeface="Arial"/>
                <a:sym typeface="Arial"/>
              </a:rPr>
              <a:t> von YouTube-Videos im Durchschnitt auf zwölf Minuten.</a:t>
            </a:r>
            <a:br>
              <a:rPr lang="de-DE" dirty="0"/>
            </a:br>
            <a:br>
              <a:rPr lang="de-DE" dirty="0"/>
            </a:br>
            <a:r>
              <a:rPr lang="de-DE" sz="1100" b="1" i="0" u="none" strike="noStrike" cap="none" dirty="0">
                <a:solidFill>
                  <a:srgbClr val="000000"/>
                </a:solidFill>
                <a:effectLst/>
                <a:latin typeface="Arial"/>
                <a:ea typeface="Arial"/>
                <a:cs typeface="Arial"/>
                <a:sym typeface="Arial"/>
              </a:rPr>
              <a:t>Mobile Nutzung von sozialen Netzwerken weltweit</a:t>
            </a:r>
            <a:br>
              <a:rPr lang="de-DE" dirty="0"/>
            </a:br>
            <a:br>
              <a:rPr lang="de-DE" dirty="0"/>
            </a:br>
            <a:r>
              <a:rPr lang="de-DE" sz="1100" b="0" i="0" u="none" strike="noStrike" cap="none" dirty="0">
                <a:solidFill>
                  <a:srgbClr val="000000"/>
                </a:solidFill>
                <a:effectLst/>
                <a:latin typeface="Arial"/>
                <a:ea typeface="Arial"/>
                <a:cs typeface="Arial"/>
                <a:sym typeface="Arial"/>
              </a:rPr>
              <a:t>Führend bei der </a:t>
            </a:r>
            <a:r>
              <a:rPr lang="de-DE" sz="1100" b="0" i="0" u="sng" strike="noStrike" cap="none" dirty="0">
                <a:solidFill>
                  <a:srgbClr val="000000"/>
                </a:solidFill>
                <a:effectLst/>
                <a:latin typeface="Arial"/>
                <a:ea typeface="Arial"/>
                <a:cs typeface="Arial"/>
                <a:sym typeface="Arial"/>
                <a:hlinkClick r:id="rId5"/>
              </a:rPr>
              <a:t>Nutzung von sozialen Netzwerken über mobile Endgeräte</a:t>
            </a:r>
            <a:r>
              <a:rPr lang="de-DE" sz="1100" b="0" i="0" u="none" strike="noStrike" cap="none" dirty="0">
                <a:solidFill>
                  <a:srgbClr val="000000"/>
                </a:solidFill>
                <a:effectLst/>
                <a:latin typeface="Arial"/>
                <a:ea typeface="Arial"/>
                <a:cs typeface="Arial"/>
                <a:sym typeface="Arial"/>
              </a:rPr>
              <a:t> ist, gemessen an den Seitenabrufen, Facebook mit einem Marktanteil von rund 75,8 Prozent (Stand: Mai 2021). Das soziale Netzwerk Pinterest, welches auch als visuelle Suchmaschine gilt, lag mit einem Marktanteil von rund 6,11 Prozent auf dem dritten Rang.</a:t>
            </a:r>
            <a:endParaRPr dirty="0"/>
          </a:p>
        </p:txBody>
      </p:sp>
    </p:spTree>
    <p:extLst>
      <p:ext uri="{BB962C8B-B14F-4D97-AF65-F5344CB8AC3E}">
        <p14:creationId xmlns:p14="http://schemas.microsoft.com/office/powerpoint/2010/main" val="3936180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4d0e54301_1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0e54301_1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74611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4d0e54301_1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0e54301_1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98663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4d0e54301_1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0e54301_1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5238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TLE OPENING" type="title">
  <p:cSld name="TITLE">
    <p:bg>
      <p:bgPr>
        <a:solidFill>
          <a:srgbClr val="EFEFEF"/>
        </a:solidFill>
        <a:effectLst/>
      </p:bgPr>
    </p:bg>
    <p:spTree>
      <p:nvGrpSpPr>
        <p:cNvPr id="1" name="Shape 8"/>
        <p:cNvGrpSpPr/>
        <p:nvPr/>
      </p:nvGrpSpPr>
      <p:grpSpPr>
        <a:xfrm>
          <a:off x="0" y="0"/>
          <a:ext cx="0" cy="0"/>
          <a:chOff x="0" y="0"/>
          <a:chExt cx="0" cy="0"/>
        </a:xfrm>
      </p:grpSpPr>
      <p:sp>
        <p:nvSpPr>
          <p:cNvPr id="9" name="Google Shape;9;p2"/>
          <p:cNvSpPr/>
          <p:nvPr/>
        </p:nvSpPr>
        <p:spPr>
          <a:xfrm>
            <a:off x="18639" y="1507984"/>
            <a:ext cx="176" cy="172"/>
          </a:xfrm>
          <a:custGeom>
            <a:avLst/>
            <a:gdLst/>
            <a:ahLst/>
            <a:cxnLst/>
            <a:rect l="l" t="t" r="r" b="b"/>
            <a:pathLst>
              <a:path w="1" h="1" extrusionOk="0">
                <a:moveTo>
                  <a:pt x="0" y="0"/>
                </a:move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8639" y="2419108"/>
            <a:ext cx="176" cy="172"/>
          </a:xfrm>
          <a:custGeom>
            <a:avLst/>
            <a:gdLst/>
            <a:ahLst/>
            <a:cxnLst/>
            <a:rect l="l" t="t" r="r" b="b"/>
            <a:pathLst>
              <a:path w="1" h="1" extrusionOk="0">
                <a:moveTo>
                  <a:pt x="0" y="0"/>
                </a:move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ctrTitle"/>
          </p:nvPr>
        </p:nvSpPr>
        <p:spPr>
          <a:xfrm flipH="1">
            <a:off x="713850" y="3292446"/>
            <a:ext cx="7716300" cy="59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atin typeface="Oswald"/>
                <a:ea typeface="Oswald"/>
                <a:cs typeface="Oswald"/>
                <a:sym typeface="Oswald"/>
              </a:defRPr>
            </a:lvl1pPr>
            <a:lvl2pPr lvl="1" algn="ctr" rtl="0">
              <a:spcBef>
                <a:spcPts val="0"/>
              </a:spcBef>
              <a:spcAft>
                <a:spcPts val="0"/>
              </a:spcAft>
              <a:buClr>
                <a:srgbClr val="FFFFFF"/>
              </a:buClr>
              <a:buSzPts val="7200"/>
              <a:buNone/>
              <a:defRPr sz="7200">
                <a:solidFill>
                  <a:srgbClr val="FFFFFF"/>
                </a:solidFill>
              </a:defRPr>
            </a:lvl2pPr>
            <a:lvl3pPr lvl="2" algn="ctr" rtl="0">
              <a:spcBef>
                <a:spcPts val="0"/>
              </a:spcBef>
              <a:spcAft>
                <a:spcPts val="0"/>
              </a:spcAft>
              <a:buClr>
                <a:srgbClr val="FFFFFF"/>
              </a:buClr>
              <a:buSzPts val="7200"/>
              <a:buNone/>
              <a:defRPr sz="7200">
                <a:solidFill>
                  <a:srgbClr val="FFFFFF"/>
                </a:solidFill>
              </a:defRPr>
            </a:lvl3pPr>
            <a:lvl4pPr lvl="3" algn="ctr" rtl="0">
              <a:spcBef>
                <a:spcPts val="0"/>
              </a:spcBef>
              <a:spcAft>
                <a:spcPts val="0"/>
              </a:spcAft>
              <a:buClr>
                <a:srgbClr val="FFFFFF"/>
              </a:buClr>
              <a:buSzPts val="7200"/>
              <a:buNone/>
              <a:defRPr sz="7200">
                <a:solidFill>
                  <a:srgbClr val="FFFFFF"/>
                </a:solidFill>
              </a:defRPr>
            </a:lvl4pPr>
            <a:lvl5pPr lvl="4" algn="ctr" rtl="0">
              <a:spcBef>
                <a:spcPts val="0"/>
              </a:spcBef>
              <a:spcAft>
                <a:spcPts val="0"/>
              </a:spcAft>
              <a:buClr>
                <a:srgbClr val="FFFFFF"/>
              </a:buClr>
              <a:buSzPts val="7200"/>
              <a:buNone/>
              <a:defRPr sz="7200">
                <a:solidFill>
                  <a:srgbClr val="FFFFFF"/>
                </a:solidFill>
              </a:defRPr>
            </a:lvl5pPr>
            <a:lvl6pPr lvl="5" algn="ctr" rtl="0">
              <a:spcBef>
                <a:spcPts val="0"/>
              </a:spcBef>
              <a:spcAft>
                <a:spcPts val="0"/>
              </a:spcAft>
              <a:buClr>
                <a:srgbClr val="FFFFFF"/>
              </a:buClr>
              <a:buSzPts val="7200"/>
              <a:buNone/>
              <a:defRPr sz="7200">
                <a:solidFill>
                  <a:srgbClr val="FFFFFF"/>
                </a:solidFill>
              </a:defRPr>
            </a:lvl6pPr>
            <a:lvl7pPr lvl="6" algn="ctr" rtl="0">
              <a:spcBef>
                <a:spcPts val="0"/>
              </a:spcBef>
              <a:spcAft>
                <a:spcPts val="0"/>
              </a:spcAft>
              <a:buClr>
                <a:srgbClr val="FFFFFF"/>
              </a:buClr>
              <a:buSzPts val="7200"/>
              <a:buNone/>
              <a:defRPr sz="7200">
                <a:solidFill>
                  <a:srgbClr val="FFFFFF"/>
                </a:solidFill>
              </a:defRPr>
            </a:lvl7pPr>
            <a:lvl8pPr lvl="7" algn="ctr" rtl="0">
              <a:spcBef>
                <a:spcPts val="0"/>
              </a:spcBef>
              <a:spcAft>
                <a:spcPts val="0"/>
              </a:spcAft>
              <a:buClr>
                <a:srgbClr val="FFFFFF"/>
              </a:buClr>
              <a:buSzPts val="7200"/>
              <a:buNone/>
              <a:defRPr sz="7200">
                <a:solidFill>
                  <a:srgbClr val="FFFFFF"/>
                </a:solidFill>
              </a:defRPr>
            </a:lvl8pPr>
            <a:lvl9pPr lvl="8" algn="ctr" rtl="0">
              <a:spcBef>
                <a:spcPts val="0"/>
              </a:spcBef>
              <a:spcAft>
                <a:spcPts val="0"/>
              </a:spcAft>
              <a:buClr>
                <a:srgbClr val="FFFFFF"/>
              </a:buClr>
              <a:buSzPts val="7200"/>
              <a:buNone/>
              <a:defRPr sz="7200">
                <a:solidFill>
                  <a:srgbClr val="FFFFFF"/>
                </a:solidFill>
              </a:defRPr>
            </a:lvl9pPr>
          </a:lstStyle>
          <a:p>
            <a:endParaRPr/>
          </a:p>
        </p:txBody>
      </p:sp>
      <p:sp>
        <p:nvSpPr>
          <p:cNvPr id="14" name="Google Shape;14;p2"/>
          <p:cNvSpPr txBox="1">
            <a:spLocks noGrp="1"/>
          </p:cNvSpPr>
          <p:nvPr>
            <p:ph type="subTitle" idx="1"/>
          </p:nvPr>
        </p:nvSpPr>
        <p:spPr>
          <a:xfrm flipH="1">
            <a:off x="3017850" y="3887955"/>
            <a:ext cx="3108300" cy="245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434343"/>
              </a:buClr>
              <a:buSzPts val="1400"/>
              <a:buFont typeface="Oswald Regular"/>
              <a:buNone/>
              <a:defRPr sz="900"/>
            </a:lvl1pPr>
            <a:lvl2pPr lvl="1" algn="ct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ct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ct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ct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ct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ct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ct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ct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TITTLE OPENING" type="title">
  <p:cSld name="TITLE">
    <p:bg>
      <p:bgPr>
        <a:solidFill>
          <a:srgbClr val="EFEFEF"/>
        </a:solidFill>
        <a:effectLst/>
      </p:bgPr>
    </p:bg>
    <p:spTree>
      <p:nvGrpSpPr>
        <p:cNvPr id="1" name="Shape 128"/>
        <p:cNvGrpSpPr/>
        <p:nvPr/>
      </p:nvGrpSpPr>
      <p:grpSpPr>
        <a:xfrm>
          <a:off x="0" y="0"/>
          <a:ext cx="0" cy="0"/>
          <a:chOff x="0" y="0"/>
          <a:chExt cx="0" cy="0"/>
        </a:xfrm>
      </p:grpSpPr>
      <p:sp>
        <p:nvSpPr>
          <p:cNvPr id="129" name="Google Shape;129;p24"/>
          <p:cNvSpPr/>
          <p:nvPr/>
        </p:nvSpPr>
        <p:spPr>
          <a:xfrm>
            <a:off x="-6375" y="3231650"/>
            <a:ext cx="9144000" cy="1924500"/>
          </a:xfrm>
          <a:prstGeom prst="rect">
            <a:avLst/>
          </a:pr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4"/>
          <p:cNvSpPr/>
          <p:nvPr/>
        </p:nvSpPr>
        <p:spPr>
          <a:xfrm>
            <a:off x="18639" y="1507984"/>
            <a:ext cx="176" cy="172"/>
          </a:xfrm>
          <a:custGeom>
            <a:avLst/>
            <a:gdLst/>
            <a:ahLst/>
            <a:cxnLst/>
            <a:rect l="l" t="t" r="r" b="b"/>
            <a:pathLst>
              <a:path w="1" h="1" extrusionOk="0">
                <a:moveTo>
                  <a:pt x="0" y="0"/>
                </a:move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4"/>
          <p:cNvSpPr/>
          <p:nvPr/>
        </p:nvSpPr>
        <p:spPr>
          <a:xfrm>
            <a:off x="18639" y="2419108"/>
            <a:ext cx="176" cy="172"/>
          </a:xfrm>
          <a:custGeom>
            <a:avLst/>
            <a:gdLst/>
            <a:ahLst/>
            <a:cxnLst/>
            <a:rect l="l" t="t" r="r" b="b"/>
            <a:pathLst>
              <a:path w="1" h="1" extrusionOk="0">
                <a:moveTo>
                  <a:pt x="0" y="0"/>
                </a:move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4"/>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4"/>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4"/>
          <p:cNvSpPr txBox="1">
            <a:spLocks noGrp="1"/>
          </p:cNvSpPr>
          <p:nvPr>
            <p:ph type="ctrTitle"/>
          </p:nvPr>
        </p:nvSpPr>
        <p:spPr>
          <a:xfrm flipH="1">
            <a:off x="713850" y="3041338"/>
            <a:ext cx="7716300" cy="84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rgbClr val="FFFFFF"/>
                </a:solidFill>
                <a:latin typeface="Oswald"/>
                <a:ea typeface="Oswald"/>
                <a:cs typeface="Oswald"/>
                <a:sym typeface="Oswald"/>
              </a:defRPr>
            </a:lvl1pPr>
            <a:lvl2pPr lvl="1" algn="ctr" rtl="0">
              <a:spcBef>
                <a:spcPts val="0"/>
              </a:spcBef>
              <a:spcAft>
                <a:spcPts val="0"/>
              </a:spcAft>
              <a:buClr>
                <a:srgbClr val="FFFFFF"/>
              </a:buClr>
              <a:buSzPts val="7200"/>
              <a:buNone/>
              <a:defRPr sz="7200">
                <a:solidFill>
                  <a:srgbClr val="FFFFFF"/>
                </a:solidFill>
              </a:defRPr>
            </a:lvl2pPr>
            <a:lvl3pPr lvl="2" algn="ctr" rtl="0">
              <a:spcBef>
                <a:spcPts val="0"/>
              </a:spcBef>
              <a:spcAft>
                <a:spcPts val="0"/>
              </a:spcAft>
              <a:buClr>
                <a:srgbClr val="FFFFFF"/>
              </a:buClr>
              <a:buSzPts val="7200"/>
              <a:buNone/>
              <a:defRPr sz="7200">
                <a:solidFill>
                  <a:srgbClr val="FFFFFF"/>
                </a:solidFill>
              </a:defRPr>
            </a:lvl3pPr>
            <a:lvl4pPr lvl="3" algn="ctr" rtl="0">
              <a:spcBef>
                <a:spcPts val="0"/>
              </a:spcBef>
              <a:spcAft>
                <a:spcPts val="0"/>
              </a:spcAft>
              <a:buClr>
                <a:srgbClr val="FFFFFF"/>
              </a:buClr>
              <a:buSzPts val="7200"/>
              <a:buNone/>
              <a:defRPr sz="7200">
                <a:solidFill>
                  <a:srgbClr val="FFFFFF"/>
                </a:solidFill>
              </a:defRPr>
            </a:lvl4pPr>
            <a:lvl5pPr lvl="4" algn="ctr" rtl="0">
              <a:spcBef>
                <a:spcPts val="0"/>
              </a:spcBef>
              <a:spcAft>
                <a:spcPts val="0"/>
              </a:spcAft>
              <a:buClr>
                <a:srgbClr val="FFFFFF"/>
              </a:buClr>
              <a:buSzPts val="7200"/>
              <a:buNone/>
              <a:defRPr sz="7200">
                <a:solidFill>
                  <a:srgbClr val="FFFFFF"/>
                </a:solidFill>
              </a:defRPr>
            </a:lvl5pPr>
            <a:lvl6pPr lvl="5" algn="ctr" rtl="0">
              <a:spcBef>
                <a:spcPts val="0"/>
              </a:spcBef>
              <a:spcAft>
                <a:spcPts val="0"/>
              </a:spcAft>
              <a:buClr>
                <a:srgbClr val="FFFFFF"/>
              </a:buClr>
              <a:buSzPts val="7200"/>
              <a:buNone/>
              <a:defRPr sz="7200">
                <a:solidFill>
                  <a:srgbClr val="FFFFFF"/>
                </a:solidFill>
              </a:defRPr>
            </a:lvl6pPr>
            <a:lvl7pPr lvl="6" algn="ctr" rtl="0">
              <a:spcBef>
                <a:spcPts val="0"/>
              </a:spcBef>
              <a:spcAft>
                <a:spcPts val="0"/>
              </a:spcAft>
              <a:buClr>
                <a:srgbClr val="FFFFFF"/>
              </a:buClr>
              <a:buSzPts val="7200"/>
              <a:buNone/>
              <a:defRPr sz="7200">
                <a:solidFill>
                  <a:srgbClr val="FFFFFF"/>
                </a:solidFill>
              </a:defRPr>
            </a:lvl7pPr>
            <a:lvl8pPr lvl="7" algn="ctr" rtl="0">
              <a:spcBef>
                <a:spcPts val="0"/>
              </a:spcBef>
              <a:spcAft>
                <a:spcPts val="0"/>
              </a:spcAft>
              <a:buClr>
                <a:srgbClr val="FFFFFF"/>
              </a:buClr>
              <a:buSzPts val="7200"/>
              <a:buNone/>
              <a:defRPr sz="7200">
                <a:solidFill>
                  <a:srgbClr val="FFFFFF"/>
                </a:solidFill>
              </a:defRPr>
            </a:lvl8pPr>
            <a:lvl9pPr lvl="8" algn="ctr" rtl="0">
              <a:spcBef>
                <a:spcPts val="0"/>
              </a:spcBef>
              <a:spcAft>
                <a:spcPts val="0"/>
              </a:spcAft>
              <a:buClr>
                <a:srgbClr val="FFFFFF"/>
              </a:buClr>
              <a:buSzPts val="7200"/>
              <a:buNone/>
              <a:defRPr sz="7200">
                <a:solidFill>
                  <a:srgbClr val="FFFFFF"/>
                </a:solidFill>
              </a:defRPr>
            </a:lvl9pPr>
          </a:lstStyle>
          <a:p>
            <a:endParaRPr/>
          </a:p>
        </p:txBody>
      </p:sp>
      <p:sp>
        <p:nvSpPr>
          <p:cNvPr id="135" name="Google Shape;135;p24"/>
          <p:cNvSpPr txBox="1">
            <a:spLocks noGrp="1"/>
          </p:cNvSpPr>
          <p:nvPr>
            <p:ph type="subTitle" idx="1"/>
          </p:nvPr>
        </p:nvSpPr>
        <p:spPr>
          <a:xfrm flipH="1">
            <a:off x="3017850" y="4005730"/>
            <a:ext cx="3108300" cy="245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434343"/>
              </a:buClr>
              <a:buSzPts val="1400"/>
              <a:buFont typeface="Oswald Regular"/>
              <a:buNone/>
              <a:defRPr sz="900">
                <a:solidFill>
                  <a:srgbClr val="F3F3F3"/>
                </a:solidFill>
              </a:defRPr>
            </a:lvl1pPr>
            <a:lvl2pPr lvl="1" algn="ct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2pPr>
            <a:lvl3pPr lvl="2" algn="ct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3pPr>
            <a:lvl4pPr lvl="3" algn="ct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4pPr>
            <a:lvl5pPr lvl="4" algn="ct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5pPr>
            <a:lvl6pPr lvl="5" algn="ct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6pPr>
            <a:lvl7pPr lvl="6" algn="ct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7pPr>
            <a:lvl8pPr lvl="7" algn="ct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8pPr>
            <a:lvl9pPr lvl="8" algn="ctr" rtl="0">
              <a:lnSpc>
                <a:spcPct val="100000"/>
              </a:lnSpc>
              <a:spcBef>
                <a:spcPts val="0"/>
              </a:spcBef>
              <a:spcAft>
                <a:spcPts val="0"/>
              </a:spcAft>
              <a:buClr>
                <a:srgbClr val="FFFFFF"/>
              </a:buClr>
              <a:buSzPts val="1400"/>
              <a:buFont typeface="Oswald Regular"/>
              <a:buNone/>
              <a:defRPr sz="1400">
                <a:solidFill>
                  <a:srgbClr val="FFFFFF"/>
                </a:solidFill>
                <a:latin typeface="Oswald Regular"/>
                <a:ea typeface="Oswald Regular"/>
                <a:cs typeface="Oswald Regular"/>
                <a:sym typeface="Oswald Regul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EXT">
  <p:cSld name="TITLE_1">
    <p:bg>
      <p:bgPr>
        <a:solidFill>
          <a:srgbClr val="EFEFEF"/>
        </a:solidFill>
        <a:effectLst/>
      </p:bgPr>
    </p:bg>
    <p:spTree>
      <p:nvGrpSpPr>
        <p:cNvPr id="1" name="Shape 136"/>
        <p:cNvGrpSpPr/>
        <p:nvPr/>
      </p:nvGrpSpPr>
      <p:grpSpPr>
        <a:xfrm>
          <a:off x="0" y="0"/>
          <a:ext cx="0" cy="0"/>
          <a:chOff x="0" y="0"/>
          <a:chExt cx="0" cy="0"/>
        </a:xfrm>
      </p:grpSpPr>
      <p:sp>
        <p:nvSpPr>
          <p:cNvPr id="137" name="Google Shape;137;p25"/>
          <p:cNvSpPr/>
          <p:nvPr/>
        </p:nvSpPr>
        <p:spPr>
          <a:xfrm>
            <a:off x="18639" y="1507984"/>
            <a:ext cx="176" cy="172"/>
          </a:xfrm>
          <a:custGeom>
            <a:avLst/>
            <a:gdLst/>
            <a:ahLst/>
            <a:cxnLst/>
            <a:rect l="l" t="t" r="r" b="b"/>
            <a:pathLst>
              <a:path w="1" h="1" extrusionOk="0">
                <a:moveTo>
                  <a:pt x="0" y="0"/>
                </a:move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5"/>
          <p:cNvSpPr/>
          <p:nvPr/>
        </p:nvSpPr>
        <p:spPr>
          <a:xfrm>
            <a:off x="18639" y="2419108"/>
            <a:ext cx="176" cy="172"/>
          </a:xfrm>
          <a:custGeom>
            <a:avLst/>
            <a:gdLst/>
            <a:ahLst/>
            <a:cxnLst/>
            <a:rect l="l" t="t" r="r" b="b"/>
            <a:pathLst>
              <a:path w="1" h="1" extrusionOk="0">
                <a:moveTo>
                  <a:pt x="0" y="0"/>
                </a:move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5"/>
          <p:cNvSpPr/>
          <p:nvPr/>
        </p:nvSpPr>
        <p:spPr>
          <a:xfrm>
            <a:off x="-6375" y="0"/>
            <a:ext cx="9144000" cy="1215600"/>
          </a:xfrm>
          <a:prstGeom prst="rect">
            <a:avLst/>
          </a:pr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5"/>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5"/>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5"/>
          <p:cNvSpPr txBox="1">
            <a:spLocks noGrp="1"/>
          </p:cNvSpPr>
          <p:nvPr>
            <p:ph type="subTitle" idx="1"/>
          </p:nvPr>
        </p:nvSpPr>
        <p:spPr>
          <a:xfrm>
            <a:off x="824650" y="1312225"/>
            <a:ext cx="7492800" cy="322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solidFill>
                  <a:srgbClr val="434343"/>
                </a:solidFill>
              </a:defRPr>
            </a:lvl1pPr>
            <a:lvl2pPr lvl="1" rtl="0">
              <a:lnSpc>
                <a:spcPct val="100000"/>
              </a:lnSpc>
              <a:spcBef>
                <a:spcPts val="0"/>
              </a:spcBef>
              <a:spcAft>
                <a:spcPts val="0"/>
              </a:spcAft>
              <a:buNone/>
              <a:defRPr>
                <a:solidFill>
                  <a:srgbClr val="434343"/>
                </a:solidFill>
              </a:defRPr>
            </a:lvl2pPr>
            <a:lvl3pPr lvl="2" rtl="0">
              <a:lnSpc>
                <a:spcPct val="100000"/>
              </a:lnSpc>
              <a:spcBef>
                <a:spcPts val="0"/>
              </a:spcBef>
              <a:spcAft>
                <a:spcPts val="0"/>
              </a:spcAft>
              <a:buNone/>
              <a:defRPr>
                <a:solidFill>
                  <a:srgbClr val="434343"/>
                </a:solidFill>
              </a:defRPr>
            </a:lvl3pPr>
            <a:lvl4pPr lvl="3" rtl="0">
              <a:lnSpc>
                <a:spcPct val="100000"/>
              </a:lnSpc>
              <a:spcBef>
                <a:spcPts val="0"/>
              </a:spcBef>
              <a:spcAft>
                <a:spcPts val="0"/>
              </a:spcAft>
              <a:buNone/>
              <a:defRPr>
                <a:solidFill>
                  <a:srgbClr val="434343"/>
                </a:solidFill>
              </a:defRPr>
            </a:lvl4pPr>
            <a:lvl5pPr lvl="4" rtl="0">
              <a:lnSpc>
                <a:spcPct val="100000"/>
              </a:lnSpc>
              <a:spcBef>
                <a:spcPts val="0"/>
              </a:spcBef>
              <a:spcAft>
                <a:spcPts val="0"/>
              </a:spcAft>
              <a:buNone/>
              <a:defRPr>
                <a:solidFill>
                  <a:srgbClr val="434343"/>
                </a:solidFill>
              </a:defRPr>
            </a:lvl5pPr>
            <a:lvl6pPr lvl="5" rtl="0">
              <a:lnSpc>
                <a:spcPct val="100000"/>
              </a:lnSpc>
              <a:spcBef>
                <a:spcPts val="0"/>
              </a:spcBef>
              <a:spcAft>
                <a:spcPts val="0"/>
              </a:spcAft>
              <a:buNone/>
              <a:defRPr>
                <a:solidFill>
                  <a:srgbClr val="434343"/>
                </a:solidFill>
              </a:defRPr>
            </a:lvl6pPr>
            <a:lvl7pPr lvl="6" rtl="0">
              <a:lnSpc>
                <a:spcPct val="100000"/>
              </a:lnSpc>
              <a:spcBef>
                <a:spcPts val="0"/>
              </a:spcBef>
              <a:spcAft>
                <a:spcPts val="0"/>
              </a:spcAft>
              <a:buNone/>
              <a:defRPr>
                <a:solidFill>
                  <a:srgbClr val="434343"/>
                </a:solidFill>
              </a:defRPr>
            </a:lvl7pPr>
            <a:lvl8pPr lvl="7" rtl="0">
              <a:lnSpc>
                <a:spcPct val="100000"/>
              </a:lnSpc>
              <a:spcBef>
                <a:spcPts val="0"/>
              </a:spcBef>
              <a:spcAft>
                <a:spcPts val="0"/>
              </a:spcAft>
              <a:buNone/>
              <a:defRPr>
                <a:solidFill>
                  <a:srgbClr val="434343"/>
                </a:solidFill>
              </a:defRPr>
            </a:lvl8pPr>
            <a:lvl9pPr lvl="8" rtl="0">
              <a:lnSpc>
                <a:spcPct val="100000"/>
              </a:lnSpc>
              <a:spcBef>
                <a:spcPts val="0"/>
              </a:spcBef>
              <a:spcAft>
                <a:spcPts val="0"/>
              </a:spcAft>
              <a:buNone/>
              <a:defRPr>
                <a:solidFill>
                  <a:srgbClr val="434343"/>
                </a:solidFill>
              </a:defRPr>
            </a:lvl9pPr>
          </a:lstStyle>
          <a:p>
            <a:endParaRPr/>
          </a:p>
        </p:txBody>
      </p:sp>
      <p:sp>
        <p:nvSpPr>
          <p:cNvPr id="143" name="Google Shape;143;p25"/>
          <p:cNvSpPr txBox="1">
            <a:spLocks noGrp="1"/>
          </p:cNvSpPr>
          <p:nvPr>
            <p:ph type="title"/>
          </p:nvPr>
        </p:nvSpPr>
        <p:spPr>
          <a:xfrm>
            <a:off x="432925" y="375875"/>
            <a:ext cx="82932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rgbClr val="F3F3F3"/>
                </a:solidFill>
                <a:latin typeface="Oswald"/>
                <a:ea typeface="Oswald"/>
                <a:cs typeface="Oswald"/>
                <a:sym typeface="Oswald"/>
              </a:defRPr>
            </a:lvl1pPr>
            <a:lvl2pPr lvl="1" rtl="0">
              <a:spcBef>
                <a:spcPts val="0"/>
              </a:spcBef>
              <a:spcAft>
                <a:spcPts val="0"/>
              </a:spcAft>
              <a:buNone/>
              <a:defRPr sz="3000">
                <a:solidFill>
                  <a:srgbClr val="F3F3F3"/>
                </a:solidFill>
                <a:latin typeface="Oswald"/>
                <a:ea typeface="Oswald"/>
                <a:cs typeface="Oswald"/>
                <a:sym typeface="Oswald"/>
              </a:defRPr>
            </a:lvl2pPr>
            <a:lvl3pPr lvl="2" rtl="0">
              <a:spcBef>
                <a:spcPts val="0"/>
              </a:spcBef>
              <a:spcAft>
                <a:spcPts val="0"/>
              </a:spcAft>
              <a:buNone/>
              <a:defRPr sz="3000">
                <a:solidFill>
                  <a:srgbClr val="F3F3F3"/>
                </a:solidFill>
                <a:latin typeface="Oswald"/>
                <a:ea typeface="Oswald"/>
                <a:cs typeface="Oswald"/>
                <a:sym typeface="Oswald"/>
              </a:defRPr>
            </a:lvl3pPr>
            <a:lvl4pPr lvl="3" rtl="0">
              <a:spcBef>
                <a:spcPts val="0"/>
              </a:spcBef>
              <a:spcAft>
                <a:spcPts val="0"/>
              </a:spcAft>
              <a:buNone/>
              <a:defRPr sz="3000">
                <a:solidFill>
                  <a:srgbClr val="F3F3F3"/>
                </a:solidFill>
                <a:latin typeface="Oswald"/>
                <a:ea typeface="Oswald"/>
                <a:cs typeface="Oswald"/>
                <a:sym typeface="Oswald"/>
              </a:defRPr>
            </a:lvl4pPr>
            <a:lvl5pPr lvl="4" rtl="0">
              <a:spcBef>
                <a:spcPts val="0"/>
              </a:spcBef>
              <a:spcAft>
                <a:spcPts val="0"/>
              </a:spcAft>
              <a:buNone/>
              <a:defRPr sz="3000">
                <a:solidFill>
                  <a:srgbClr val="F3F3F3"/>
                </a:solidFill>
                <a:latin typeface="Oswald"/>
                <a:ea typeface="Oswald"/>
                <a:cs typeface="Oswald"/>
                <a:sym typeface="Oswald"/>
              </a:defRPr>
            </a:lvl5pPr>
            <a:lvl6pPr lvl="5" rtl="0">
              <a:spcBef>
                <a:spcPts val="0"/>
              </a:spcBef>
              <a:spcAft>
                <a:spcPts val="0"/>
              </a:spcAft>
              <a:buNone/>
              <a:defRPr sz="3000">
                <a:solidFill>
                  <a:srgbClr val="F3F3F3"/>
                </a:solidFill>
                <a:latin typeface="Oswald"/>
                <a:ea typeface="Oswald"/>
                <a:cs typeface="Oswald"/>
                <a:sym typeface="Oswald"/>
              </a:defRPr>
            </a:lvl6pPr>
            <a:lvl7pPr lvl="6" rtl="0">
              <a:spcBef>
                <a:spcPts val="0"/>
              </a:spcBef>
              <a:spcAft>
                <a:spcPts val="0"/>
              </a:spcAft>
              <a:buNone/>
              <a:defRPr sz="3000">
                <a:solidFill>
                  <a:srgbClr val="F3F3F3"/>
                </a:solidFill>
                <a:latin typeface="Oswald"/>
                <a:ea typeface="Oswald"/>
                <a:cs typeface="Oswald"/>
                <a:sym typeface="Oswald"/>
              </a:defRPr>
            </a:lvl7pPr>
            <a:lvl8pPr lvl="7" rtl="0">
              <a:spcBef>
                <a:spcPts val="0"/>
              </a:spcBef>
              <a:spcAft>
                <a:spcPts val="0"/>
              </a:spcAft>
              <a:buNone/>
              <a:defRPr sz="3000">
                <a:solidFill>
                  <a:srgbClr val="F3F3F3"/>
                </a:solidFill>
                <a:latin typeface="Oswald"/>
                <a:ea typeface="Oswald"/>
                <a:cs typeface="Oswald"/>
                <a:sym typeface="Oswald"/>
              </a:defRPr>
            </a:lvl8pPr>
            <a:lvl9pPr lvl="8" rtl="0">
              <a:spcBef>
                <a:spcPts val="0"/>
              </a:spcBef>
              <a:spcAft>
                <a:spcPts val="0"/>
              </a:spcAft>
              <a:buNone/>
              <a:defRPr sz="3000">
                <a:solidFill>
                  <a:srgbClr val="F3F3F3"/>
                </a:solidFill>
                <a:latin typeface="Oswald"/>
                <a:ea typeface="Oswald"/>
                <a:cs typeface="Oswald"/>
                <a:sym typeface="Oswald"/>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 ">
  <p:cSld name="CUSTOM_1_1_2">
    <p:bg>
      <p:bgPr>
        <a:solidFill>
          <a:srgbClr val="EFEFEF"/>
        </a:solidFill>
        <a:effectLst/>
      </p:bgPr>
    </p:bg>
    <p:spTree>
      <p:nvGrpSpPr>
        <p:cNvPr id="1" name="Shape 144"/>
        <p:cNvGrpSpPr/>
        <p:nvPr/>
      </p:nvGrpSpPr>
      <p:grpSpPr>
        <a:xfrm>
          <a:off x="0" y="0"/>
          <a:ext cx="0" cy="0"/>
          <a:chOff x="0" y="0"/>
          <a:chExt cx="0" cy="0"/>
        </a:xfrm>
      </p:grpSpPr>
      <p:sp>
        <p:nvSpPr>
          <p:cNvPr id="145" name="Google Shape;145;p26"/>
          <p:cNvSpPr/>
          <p:nvPr/>
        </p:nvSpPr>
        <p:spPr>
          <a:xfrm>
            <a:off x="-6375" y="953800"/>
            <a:ext cx="9144000" cy="4202400"/>
          </a:xfrm>
          <a:prstGeom prst="rect">
            <a:avLst/>
          </a:pr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6"/>
          <p:cNvSpPr txBox="1">
            <a:spLocks noGrp="1"/>
          </p:cNvSpPr>
          <p:nvPr>
            <p:ph type="ctrTitle"/>
          </p:nvPr>
        </p:nvSpPr>
        <p:spPr>
          <a:xfrm>
            <a:off x="1049600" y="1902772"/>
            <a:ext cx="2196600" cy="36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1400"/>
              <a:buNone/>
              <a:defRPr sz="1400">
                <a:solidFill>
                  <a:srgbClr val="F3F3F3"/>
                </a:solidFill>
                <a:latin typeface="Oswald"/>
                <a:ea typeface="Oswald"/>
                <a:cs typeface="Oswald"/>
                <a:sym typeface="Oswald"/>
              </a:defRPr>
            </a:lvl1pPr>
            <a:lvl2pPr lvl="1" rtl="0">
              <a:spcBef>
                <a:spcPts val="0"/>
              </a:spcBef>
              <a:spcAft>
                <a:spcPts val="0"/>
              </a:spcAft>
              <a:buClr>
                <a:srgbClr val="F3F3F3"/>
              </a:buClr>
              <a:buSzPts val="1400"/>
              <a:buNone/>
              <a:defRPr sz="1400">
                <a:solidFill>
                  <a:srgbClr val="F3F3F3"/>
                </a:solidFill>
              </a:defRPr>
            </a:lvl2pPr>
            <a:lvl3pPr lvl="2" rtl="0">
              <a:spcBef>
                <a:spcPts val="0"/>
              </a:spcBef>
              <a:spcAft>
                <a:spcPts val="0"/>
              </a:spcAft>
              <a:buClr>
                <a:srgbClr val="F3F3F3"/>
              </a:buClr>
              <a:buSzPts val="1400"/>
              <a:buNone/>
              <a:defRPr sz="1400">
                <a:solidFill>
                  <a:srgbClr val="F3F3F3"/>
                </a:solidFill>
              </a:defRPr>
            </a:lvl3pPr>
            <a:lvl4pPr lvl="3" rtl="0">
              <a:spcBef>
                <a:spcPts val="0"/>
              </a:spcBef>
              <a:spcAft>
                <a:spcPts val="0"/>
              </a:spcAft>
              <a:buClr>
                <a:srgbClr val="F3F3F3"/>
              </a:buClr>
              <a:buSzPts val="1400"/>
              <a:buNone/>
              <a:defRPr sz="1400">
                <a:solidFill>
                  <a:srgbClr val="F3F3F3"/>
                </a:solidFill>
              </a:defRPr>
            </a:lvl4pPr>
            <a:lvl5pPr lvl="4" rtl="0">
              <a:spcBef>
                <a:spcPts val="0"/>
              </a:spcBef>
              <a:spcAft>
                <a:spcPts val="0"/>
              </a:spcAft>
              <a:buClr>
                <a:srgbClr val="F3F3F3"/>
              </a:buClr>
              <a:buSzPts val="1400"/>
              <a:buNone/>
              <a:defRPr sz="1400">
                <a:solidFill>
                  <a:srgbClr val="F3F3F3"/>
                </a:solidFill>
              </a:defRPr>
            </a:lvl5pPr>
            <a:lvl6pPr lvl="5" rtl="0">
              <a:spcBef>
                <a:spcPts val="0"/>
              </a:spcBef>
              <a:spcAft>
                <a:spcPts val="0"/>
              </a:spcAft>
              <a:buClr>
                <a:srgbClr val="F3F3F3"/>
              </a:buClr>
              <a:buSzPts val="1400"/>
              <a:buNone/>
              <a:defRPr sz="1400">
                <a:solidFill>
                  <a:srgbClr val="F3F3F3"/>
                </a:solidFill>
              </a:defRPr>
            </a:lvl6pPr>
            <a:lvl7pPr lvl="6" rtl="0">
              <a:spcBef>
                <a:spcPts val="0"/>
              </a:spcBef>
              <a:spcAft>
                <a:spcPts val="0"/>
              </a:spcAft>
              <a:buClr>
                <a:srgbClr val="F3F3F3"/>
              </a:buClr>
              <a:buSzPts val="1400"/>
              <a:buNone/>
              <a:defRPr sz="1400">
                <a:solidFill>
                  <a:srgbClr val="F3F3F3"/>
                </a:solidFill>
              </a:defRPr>
            </a:lvl7pPr>
            <a:lvl8pPr lvl="7" rtl="0">
              <a:spcBef>
                <a:spcPts val="0"/>
              </a:spcBef>
              <a:spcAft>
                <a:spcPts val="0"/>
              </a:spcAft>
              <a:buClr>
                <a:srgbClr val="F3F3F3"/>
              </a:buClr>
              <a:buSzPts val="1400"/>
              <a:buNone/>
              <a:defRPr sz="1400">
                <a:solidFill>
                  <a:srgbClr val="F3F3F3"/>
                </a:solidFill>
              </a:defRPr>
            </a:lvl8pPr>
            <a:lvl9pPr lvl="8" rtl="0">
              <a:spcBef>
                <a:spcPts val="0"/>
              </a:spcBef>
              <a:spcAft>
                <a:spcPts val="0"/>
              </a:spcAft>
              <a:buClr>
                <a:srgbClr val="F3F3F3"/>
              </a:buClr>
              <a:buSzPts val="1400"/>
              <a:buNone/>
              <a:defRPr sz="1400">
                <a:solidFill>
                  <a:srgbClr val="F3F3F3"/>
                </a:solidFill>
              </a:defRPr>
            </a:lvl9pPr>
          </a:lstStyle>
          <a:p>
            <a:endParaRPr/>
          </a:p>
        </p:txBody>
      </p:sp>
      <p:sp>
        <p:nvSpPr>
          <p:cNvPr id="147" name="Google Shape;147;p26"/>
          <p:cNvSpPr txBox="1">
            <a:spLocks noGrp="1"/>
          </p:cNvSpPr>
          <p:nvPr>
            <p:ph type="subTitle" idx="1"/>
          </p:nvPr>
        </p:nvSpPr>
        <p:spPr>
          <a:xfrm>
            <a:off x="1092088" y="2183275"/>
            <a:ext cx="2111400" cy="3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rtl="0">
              <a:lnSpc>
                <a:spcPct val="100000"/>
              </a:lnSpc>
              <a:spcBef>
                <a:spcPts val="0"/>
              </a:spcBef>
              <a:spcAft>
                <a:spcPts val="0"/>
              </a:spcAft>
              <a:buClr>
                <a:srgbClr val="F3F3F3"/>
              </a:buClr>
              <a:buSzPts val="900"/>
              <a:buNone/>
              <a:defRPr sz="900">
                <a:solidFill>
                  <a:srgbClr val="F3F3F3"/>
                </a:solidFill>
              </a:defRPr>
            </a:lvl2pPr>
            <a:lvl3pPr lvl="2" rtl="0">
              <a:lnSpc>
                <a:spcPct val="100000"/>
              </a:lnSpc>
              <a:spcBef>
                <a:spcPts val="0"/>
              </a:spcBef>
              <a:spcAft>
                <a:spcPts val="0"/>
              </a:spcAft>
              <a:buClr>
                <a:srgbClr val="F3F3F3"/>
              </a:buClr>
              <a:buSzPts val="900"/>
              <a:buNone/>
              <a:defRPr sz="900">
                <a:solidFill>
                  <a:srgbClr val="F3F3F3"/>
                </a:solidFill>
              </a:defRPr>
            </a:lvl3pPr>
            <a:lvl4pPr lvl="3" rtl="0">
              <a:lnSpc>
                <a:spcPct val="100000"/>
              </a:lnSpc>
              <a:spcBef>
                <a:spcPts val="0"/>
              </a:spcBef>
              <a:spcAft>
                <a:spcPts val="0"/>
              </a:spcAft>
              <a:buClr>
                <a:srgbClr val="F3F3F3"/>
              </a:buClr>
              <a:buSzPts val="900"/>
              <a:buNone/>
              <a:defRPr sz="900">
                <a:solidFill>
                  <a:srgbClr val="F3F3F3"/>
                </a:solidFill>
              </a:defRPr>
            </a:lvl4pPr>
            <a:lvl5pPr lvl="4" rtl="0">
              <a:lnSpc>
                <a:spcPct val="100000"/>
              </a:lnSpc>
              <a:spcBef>
                <a:spcPts val="0"/>
              </a:spcBef>
              <a:spcAft>
                <a:spcPts val="0"/>
              </a:spcAft>
              <a:buClr>
                <a:srgbClr val="F3F3F3"/>
              </a:buClr>
              <a:buSzPts val="900"/>
              <a:buNone/>
              <a:defRPr sz="900">
                <a:solidFill>
                  <a:srgbClr val="F3F3F3"/>
                </a:solidFill>
              </a:defRPr>
            </a:lvl5pPr>
            <a:lvl6pPr lvl="5" rtl="0">
              <a:lnSpc>
                <a:spcPct val="100000"/>
              </a:lnSpc>
              <a:spcBef>
                <a:spcPts val="0"/>
              </a:spcBef>
              <a:spcAft>
                <a:spcPts val="0"/>
              </a:spcAft>
              <a:buClr>
                <a:srgbClr val="F3F3F3"/>
              </a:buClr>
              <a:buSzPts val="900"/>
              <a:buNone/>
              <a:defRPr sz="900">
                <a:solidFill>
                  <a:srgbClr val="F3F3F3"/>
                </a:solidFill>
              </a:defRPr>
            </a:lvl6pPr>
            <a:lvl7pPr lvl="6" rtl="0">
              <a:lnSpc>
                <a:spcPct val="100000"/>
              </a:lnSpc>
              <a:spcBef>
                <a:spcPts val="0"/>
              </a:spcBef>
              <a:spcAft>
                <a:spcPts val="0"/>
              </a:spcAft>
              <a:buClr>
                <a:srgbClr val="F3F3F3"/>
              </a:buClr>
              <a:buSzPts val="900"/>
              <a:buNone/>
              <a:defRPr sz="900">
                <a:solidFill>
                  <a:srgbClr val="F3F3F3"/>
                </a:solidFill>
              </a:defRPr>
            </a:lvl7pPr>
            <a:lvl8pPr lvl="7" rtl="0">
              <a:lnSpc>
                <a:spcPct val="100000"/>
              </a:lnSpc>
              <a:spcBef>
                <a:spcPts val="0"/>
              </a:spcBef>
              <a:spcAft>
                <a:spcPts val="0"/>
              </a:spcAft>
              <a:buClr>
                <a:srgbClr val="F3F3F3"/>
              </a:buClr>
              <a:buSzPts val="900"/>
              <a:buNone/>
              <a:defRPr sz="900">
                <a:solidFill>
                  <a:srgbClr val="F3F3F3"/>
                </a:solidFill>
              </a:defRPr>
            </a:lvl8pPr>
            <a:lvl9pPr lvl="8" rtl="0">
              <a:lnSpc>
                <a:spcPct val="100000"/>
              </a:lnSpc>
              <a:spcBef>
                <a:spcPts val="0"/>
              </a:spcBef>
              <a:spcAft>
                <a:spcPts val="0"/>
              </a:spcAft>
              <a:buClr>
                <a:srgbClr val="F3F3F3"/>
              </a:buClr>
              <a:buSzPts val="900"/>
              <a:buNone/>
              <a:defRPr sz="900">
                <a:solidFill>
                  <a:srgbClr val="F3F3F3"/>
                </a:solidFill>
              </a:defRPr>
            </a:lvl9pPr>
          </a:lstStyle>
          <a:p>
            <a:endParaRPr/>
          </a:p>
        </p:txBody>
      </p:sp>
      <p:sp>
        <p:nvSpPr>
          <p:cNvPr id="148" name="Google Shape;148;p26"/>
          <p:cNvSpPr txBox="1">
            <a:spLocks noGrp="1"/>
          </p:cNvSpPr>
          <p:nvPr>
            <p:ph type="title" idx="2" hasCustomPrompt="1"/>
          </p:nvPr>
        </p:nvSpPr>
        <p:spPr>
          <a:xfrm>
            <a:off x="1477150" y="1548976"/>
            <a:ext cx="1341300" cy="407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3F3F3"/>
              </a:buClr>
              <a:buSzPts val="4800"/>
              <a:buNone/>
              <a:defRPr sz="2400">
                <a:solidFill>
                  <a:srgbClr val="F3F3F3"/>
                </a:solidFill>
                <a:latin typeface="Oswald"/>
                <a:ea typeface="Oswald"/>
                <a:cs typeface="Oswald"/>
                <a:sym typeface="Oswald"/>
              </a:defRPr>
            </a:lvl1pPr>
            <a:lvl2pPr lvl="1"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26"/>
          <p:cNvSpPr txBox="1">
            <a:spLocks noGrp="1"/>
          </p:cNvSpPr>
          <p:nvPr>
            <p:ph type="ctrTitle" idx="3"/>
          </p:nvPr>
        </p:nvSpPr>
        <p:spPr>
          <a:xfrm>
            <a:off x="5897888" y="1902772"/>
            <a:ext cx="2196600" cy="36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1400"/>
              <a:buNone/>
              <a:defRPr sz="1400">
                <a:solidFill>
                  <a:srgbClr val="F3F3F3"/>
                </a:solidFill>
                <a:latin typeface="Oswald"/>
                <a:ea typeface="Oswald"/>
                <a:cs typeface="Oswald"/>
                <a:sym typeface="Oswald"/>
              </a:defRPr>
            </a:lvl1pPr>
            <a:lvl2pPr lvl="1" rtl="0">
              <a:spcBef>
                <a:spcPts val="0"/>
              </a:spcBef>
              <a:spcAft>
                <a:spcPts val="0"/>
              </a:spcAft>
              <a:buClr>
                <a:srgbClr val="F3F3F3"/>
              </a:buClr>
              <a:buSzPts val="1400"/>
              <a:buNone/>
              <a:defRPr sz="1400">
                <a:solidFill>
                  <a:srgbClr val="F3F3F3"/>
                </a:solidFill>
              </a:defRPr>
            </a:lvl2pPr>
            <a:lvl3pPr lvl="2" rtl="0">
              <a:spcBef>
                <a:spcPts val="0"/>
              </a:spcBef>
              <a:spcAft>
                <a:spcPts val="0"/>
              </a:spcAft>
              <a:buClr>
                <a:srgbClr val="F3F3F3"/>
              </a:buClr>
              <a:buSzPts val="1400"/>
              <a:buNone/>
              <a:defRPr sz="1400">
                <a:solidFill>
                  <a:srgbClr val="F3F3F3"/>
                </a:solidFill>
              </a:defRPr>
            </a:lvl3pPr>
            <a:lvl4pPr lvl="3" rtl="0">
              <a:spcBef>
                <a:spcPts val="0"/>
              </a:spcBef>
              <a:spcAft>
                <a:spcPts val="0"/>
              </a:spcAft>
              <a:buClr>
                <a:srgbClr val="F3F3F3"/>
              </a:buClr>
              <a:buSzPts val="1400"/>
              <a:buNone/>
              <a:defRPr sz="1400">
                <a:solidFill>
                  <a:srgbClr val="F3F3F3"/>
                </a:solidFill>
              </a:defRPr>
            </a:lvl4pPr>
            <a:lvl5pPr lvl="4" rtl="0">
              <a:spcBef>
                <a:spcPts val="0"/>
              </a:spcBef>
              <a:spcAft>
                <a:spcPts val="0"/>
              </a:spcAft>
              <a:buClr>
                <a:srgbClr val="F3F3F3"/>
              </a:buClr>
              <a:buSzPts val="1400"/>
              <a:buNone/>
              <a:defRPr sz="1400">
                <a:solidFill>
                  <a:srgbClr val="F3F3F3"/>
                </a:solidFill>
              </a:defRPr>
            </a:lvl5pPr>
            <a:lvl6pPr lvl="5" rtl="0">
              <a:spcBef>
                <a:spcPts val="0"/>
              </a:spcBef>
              <a:spcAft>
                <a:spcPts val="0"/>
              </a:spcAft>
              <a:buClr>
                <a:srgbClr val="F3F3F3"/>
              </a:buClr>
              <a:buSzPts val="1400"/>
              <a:buNone/>
              <a:defRPr sz="1400">
                <a:solidFill>
                  <a:srgbClr val="F3F3F3"/>
                </a:solidFill>
              </a:defRPr>
            </a:lvl6pPr>
            <a:lvl7pPr lvl="6" rtl="0">
              <a:spcBef>
                <a:spcPts val="0"/>
              </a:spcBef>
              <a:spcAft>
                <a:spcPts val="0"/>
              </a:spcAft>
              <a:buClr>
                <a:srgbClr val="F3F3F3"/>
              </a:buClr>
              <a:buSzPts val="1400"/>
              <a:buNone/>
              <a:defRPr sz="1400">
                <a:solidFill>
                  <a:srgbClr val="F3F3F3"/>
                </a:solidFill>
              </a:defRPr>
            </a:lvl7pPr>
            <a:lvl8pPr lvl="7" rtl="0">
              <a:spcBef>
                <a:spcPts val="0"/>
              </a:spcBef>
              <a:spcAft>
                <a:spcPts val="0"/>
              </a:spcAft>
              <a:buClr>
                <a:srgbClr val="F3F3F3"/>
              </a:buClr>
              <a:buSzPts val="1400"/>
              <a:buNone/>
              <a:defRPr sz="1400">
                <a:solidFill>
                  <a:srgbClr val="F3F3F3"/>
                </a:solidFill>
              </a:defRPr>
            </a:lvl8pPr>
            <a:lvl9pPr lvl="8" rtl="0">
              <a:spcBef>
                <a:spcPts val="0"/>
              </a:spcBef>
              <a:spcAft>
                <a:spcPts val="0"/>
              </a:spcAft>
              <a:buClr>
                <a:srgbClr val="F3F3F3"/>
              </a:buClr>
              <a:buSzPts val="1400"/>
              <a:buNone/>
              <a:defRPr sz="1400">
                <a:solidFill>
                  <a:srgbClr val="F3F3F3"/>
                </a:solidFill>
              </a:defRPr>
            </a:lvl9pPr>
          </a:lstStyle>
          <a:p>
            <a:endParaRPr/>
          </a:p>
        </p:txBody>
      </p:sp>
      <p:sp>
        <p:nvSpPr>
          <p:cNvPr id="150" name="Google Shape;150;p26"/>
          <p:cNvSpPr txBox="1">
            <a:spLocks noGrp="1"/>
          </p:cNvSpPr>
          <p:nvPr>
            <p:ph type="subTitle" idx="4"/>
          </p:nvPr>
        </p:nvSpPr>
        <p:spPr>
          <a:xfrm>
            <a:off x="5940488" y="2183275"/>
            <a:ext cx="2111400" cy="3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rtl="0">
              <a:lnSpc>
                <a:spcPct val="100000"/>
              </a:lnSpc>
              <a:spcBef>
                <a:spcPts val="0"/>
              </a:spcBef>
              <a:spcAft>
                <a:spcPts val="0"/>
              </a:spcAft>
              <a:buClr>
                <a:srgbClr val="F3F3F3"/>
              </a:buClr>
              <a:buSzPts val="900"/>
              <a:buNone/>
              <a:defRPr sz="900">
                <a:solidFill>
                  <a:srgbClr val="F3F3F3"/>
                </a:solidFill>
              </a:defRPr>
            </a:lvl2pPr>
            <a:lvl3pPr lvl="2" rtl="0">
              <a:lnSpc>
                <a:spcPct val="100000"/>
              </a:lnSpc>
              <a:spcBef>
                <a:spcPts val="0"/>
              </a:spcBef>
              <a:spcAft>
                <a:spcPts val="0"/>
              </a:spcAft>
              <a:buClr>
                <a:srgbClr val="F3F3F3"/>
              </a:buClr>
              <a:buSzPts val="900"/>
              <a:buNone/>
              <a:defRPr sz="900">
                <a:solidFill>
                  <a:srgbClr val="F3F3F3"/>
                </a:solidFill>
              </a:defRPr>
            </a:lvl3pPr>
            <a:lvl4pPr lvl="3" rtl="0">
              <a:lnSpc>
                <a:spcPct val="100000"/>
              </a:lnSpc>
              <a:spcBef>
                <a:spcPts val="0"/>
              </a:spcBef>
              <a:spcAft>
                <a:spcPts val="0"/>
              </a:spcAft>
              <a:buClr>
                <a:srgbClr val="F3F3F3"/>
              </a:buClr>
              <a:buSzPts val="900"/>
              <a:buNone/>
              <a:defRPr sz="900">
                <a:solidFill>
                  <a:srgbClr val="F3F3F3"/>
                </a:solidFill>
              </a:defRPr>
            </a:lvl4pPr>
            <a:lvl5pPr lvl="4" rtl="0">
              <a:lnSpc>
                <a:spcPct val="100000"/>
              </a:lnSpc>
              <a:spcBef>
                <a:spcPts val="0"/>
              </a:spcBef>
              <a:spcAft>
                <a:spcPts val="0"/>
              </a:spcAft>
              <a:buClr>
                <a:srgbClr val="F3F3F3"/>
              </a:buClr>
              <a:buSzPts val="900"/>
              <a:buNone/>
              <a:defRPr sz="900">
                <a:solidFill>
                  <a:srgbClr val="F3F3F3"/>
                </a:solidFill>
              </a:defRPr>
            </a:lvl5pPr>
            <a:lvl6pPr lvl="5" rtl="0">
              <a:lnSpc>
                <a:spcPct val="100000"/>
              </a:lnSpc>
              <a:spcBef>
                <a:spcPts val="0"/>
              </a:spcBef>
              <a:spcAft>
                <a:spcPts val="0"/>
              </a:spcAft>
              <a:buClr>
                <a:srgbClr val="F3F3F3"/>
              </a:buClr>
              <a:buSzPts val="900"/>
              <a:buNone/>
              <a:defRPr sz="900">
                <a:solidFill>
                  <a:srgbClr val="F3F3F3"/>
                </a:solidFill>
              </a:defRPr>
            </a:lvl6pPr>
            <a:lvl7pPr lvl="6" rtl="0">
              <a:lnSpc>
                <a:spcPct val="100000"/>
              </a:lnSpc>
              <a:spcBef>
                <a:spcPts val="0"/>
              </a:spcBef>
              <a:spcAft>
                <a:spcPts val="0"/>
              </a:spcAft>
              <a:buClr>
                <a:srgbClr val="F3F3F3"/>
              </a:buClr>
              <a:buSzPts val="900"/>
              <a:buNone/>
              <a:defRPr sz="900">
                <a:solidFill>
                  <a:srgbClr val="F3F3F3"/>
                </a:solidFill>
              </a:defRPr>
            </a:lvl7pPr>
            <a:lvl8pPr lvl="7" rtl="0">
              <a:lnSpc>
                <a:spcPct val="100000"/>
              </a:lnSpc>
              <a:spcBef>
                <a:spcPts val="0"/>
              </a:spcBef>
              <a:spcAft>
                <a:spcPts val="0"/>
              </a:spcAft>
              <a:buClr>
                <a:srgbClr val="F3F3F3"/>
              </a:buClr>
              <a:buSzPts val="900"/>
              <a:buNone/>
              <a:defRPr sz="900">
                <a:solidFill>
                  <a:srgbClr val="F3F3F3"/>
                </a:solidFill>
              </a:defRPr>
            </a:lvl8pPr>
            <a:lvl9pPr lvl="8" rtl="0">
              <a:lnSpc>
                <a:spcPct val="100000"/>
              </a:lnSpc>
              <a:spcBef>
                <a:spcPts val="0"/>
              </a:spcBef>
              <a:spcAft>
                <a:spcPts val="0"/>
              </a:spcAft>
              <a:buClr>
                <a:srgbClr val="F3F3F3"/>
              </a:buClr>
              <a:buSzPts val="900"/>
              <a:buNone/>
              <a:defRPr sz="900">
                <a:solidFill>
                  <a:srgbClr val="F3F3F3"/>
                </a:solidFill>
              </a:defRPr>
            </a:lvl9pPr>
          </a:lstStyle>
          <a:p>
            <a:endParaRPr/>
          </a:p>
        </p:txBody>
      </p:sp>
      <p:sp>
        <p:nvSpPr>
          <p:cNvPr id="151" name="Google Shape;151;p26"/>
          <p:cNvSpPr txBox="1">
            <a:spLocks noGrp="1"/>
          </p:cNvSpPr>
          <p:nvPr>
            <p:ph type="title" idx="5" hasCustomPrompt="1"/>
          </p:nvPr>
        </p:nvSpPr>
        <p:spPr>
          <a:xfrm>
            <a:off x="6325550" y="1548976"/>
            <a:ext cx="1341300" cy="407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3F3F3"/>
              </a:buClr>
              <a:buSzPts val="4800"/>
              <a:buNone/>
              <a:defRPr sz="2400">
                <a:solidFill>
                  <a:srgbClr val="F3F3F3"/>
                </a:solidFill>
                <a:latin typeface="Oswald"/>
                <a:ea typeface="Oswald"/>
                <a:cs typeface="Oswald"/>
                <a:sym typeface="Oswald"/>
              </a:defRPr>
            </a:lvl1pPr>
            <a:lvl2pPr lvl="1"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
        <p:nvSpPr>
          <p:cNvPr id="152" name="Google Shape;152;p26"/>
          <p:cNvSpPr txBox="1">
            <a:spLocks noGrp="1"/>
          </p:cNvSpPr>
          <p:nvPr>
            <p:ph type="ctrTitle" idx="6"/>
          </p:nvPr>
        </p:nvSpPr>
        <p:spPr>
          <a:xfrm>
            <a:off x="3473687" y="3832975"/>
            <a:ext cx="2196600" cy="36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1400"/>
              <a:buNone/>
              <a:defRPr sz="1400">
                <a:solidFill>
                  <a:srgbClr val="F3F3F3"/>
                </a:solidFill>
                <a:latin typeface="Oswald"/>
                <a:ea typeface="Oswald"/>
                <a:cs typeface="Oswald"/>
                <a:sym typeface="Oswald"/>
              </a:defRPr>
            </a:lvl1pPr>
            <a:lvl2pPr lvl="1" rtl="0">
              <a:spcBef>
                <a:spcPts val="0"/>
              </a:spcBef>
              <a:spcAft>
                <a:spcPts val="0"/>
              </a:spcAft>
              <a:buClr>
                <a:srgbClr val="F3F3F3"/>
              </a:buClr>
              <a:buSzPts val="1400"/>
              <a:buNone/>
              <a:defRPr sz="1400">
                <a:solidFill>
                  <a:srgbClr val="F3F3F3"/>
                </a:solidFill>
              </a:defRPr>
            </a:lvl2pPr>
            <a:lvl3pPr lvl="2" rtl="0">
              <a:spcBef>
                <a:spcPts val="0"/>
              </a:spcBef>
              <a:spcAft>
                <a:spcPts val="0"/>
              </a:spcAft>
              <a:buClr>
                <a:srgbClr val="F3F3F3"/>
              </a:buClr>
              <a:buSzPts val="1400"/>
              <a:buNone/>
              <a:defRPr sz="1400">
                <a:solidFill>
                  <a:srgbClr val="F3F3F3"/>
                </a:solidFill>
              </a:defRPr>
            </a:lvl3pPr>
            <a:lvl4pPr lvl="3" rtl="0">
              <a:spcBef>
                <a:spcPts val="0"/>
              </a:spcBef>
              <a:spcAft>
                <a:spcPts val="0"/>
              </a:spcAft>
              <a:buClr>
                <a:srgbClr val="F3F3F3"/>
              </a:buClr>
              <a:buSzPts val="1400"/>
              <a:buNone/>
              <a:defRPr sz="1400">
                <a:solidFill>
                  <a:srgbClr val="F3F3F3"/>
                </a:solidFill>
              </a:defRPr>
            </a:lvl4pPr>
            <a:lvl5pPr lvl="4" rtl="0">
              <a:spcBef>
                <a:spcPts val="0"/>
              </a:spcBef>
              <a:spcAft>
                <a:spcPts val="0"/>
              </a:spcAft>
              <a:buClr>
                <a:srgbClr val="F3F3F3"/>
              </a:buClr>
              <a:buSzPts val="1400"/>
              <a:buNone/>
              <a:defRPr sz="1400">
                <a:solidFill>
                  <a:srgbClr val="F3F3F3"/>
                </a:solidFill>
              </a:defRPr>
            </a:lvl5pPr>
            <a:lvl6pPr lvl="5" rtl="0">
              <a:spcBef>
                <a:spcPts val="0"/>
              </a:spcBef>
              <a:spcAft>
                <a:spcPts val="0"/>
              </a:spcAft>
              <a:buClr>
                <a:srgbClr val="F3F3F3"/>
              </a:buClr>
              <a:buSzPts val="1400"/>
              <a:buNone/>
              <a:defRPr sz="1400">
                <a:solidFill>
                  <a:srgbClr val="F3F3F3"/>
                </a:solidFill>
              </a:defRPr>
            </a:lvl6pPr>
            <a:lvl7pPr lvl="6" rtl="0">
              <a:spcBef>
                <a:spcPts val="0"/>
              </a:spcBef>
              <a:spcAft>
                <a:spcPts val="0"/>
              </a:spcAft>
              <a:buClr>
                <a:srgbClr val="F3F3F3"/>
              </a:buClr>
              <a:buSzPts val="1400"/>
              <a:buNone/>
              <a:defRPr sz="1400">
                <a:solidFill>
                  <a:srgbClr val="F3F3F3"/>
                </a:solidFill>
              </a:defRPr>
            </a:lvl7pPr>
            <a:lvl8pPr lvl="7" rtl="0">
              <a:spcBef>
                <a:spcPts val="0"/>
              </a:spcBef>
              <a:spcAft>
                <a:spcPts val="0"/>
              </a:spcAft>
              <a:buClr>
                <a:srgbClr val="F3F3F3"/>
              </a:buClr>
              <a:buSzPts val="1400"/>
              <a:buNone/>
              <a:defRPr sz="1400">
                <a:solidFill>
                  <a:srgbClr val="F3F3F3"/>
                </a:solidFill>
              </a:defRPr>
            </a:lvl8pPr>
            <a:lvl9pPr lvl="8" rtl="0">
              <a:spcBef>
                <a:spcPts val="0"/>
              </a:spcBef>
              <a:spcAft>
                <a:spcPts val="0"/>
              </a:spcAft>
              <a:buClr>
                <a:srgbClr val="F3F3F3"/>
              </a:buClr>
              <a:buSzPts val="1400"/>
              <a:buNone/>
              <a:defRPr sz="1400">
                <a:solidFill>
                  <a:srgbClr val="F3F3F3"/>
                </a:solidFill>
              </a:defRPr>
            </a:lvl9pPr>
          </a:lstStyle>
          <a:p>
            <a:endParaRPr/>
          </a:p>
        </p:txBody>
      </p:sp>
      <p:sp>
        <p:nvSpPr>
          <p:cNvPr id="153" name="Google Shape;153;p26"/>
          <p:cNvSpPr txBox="1">
            <a:spLocks noGrp="1"/>
          </p:cNvSpPr>
          <p:nvPr>
            <p:ph type="subTitle" idx="7"/>
          </p:nvPr>
        </p:nvSpPr>
        <p:spPr>
          <a:xfrm>
            <a:off x="3516291" y="4113800"/>
            <a:ext cx="2111400" cy="3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rtl="0">
              <a:lnSpc>
                <a:spcPct val="100000"/>
              </a:lnSpc>
              <a:spcBef>
                <a:spcPts val="0"/>
              </a:spcBef>
              <a:spcAft>
                <a:spcPts val="0"/>
              </a:spcAft>
              <a:buClr>
                <a:srgbClr val="F3F3F3"/>
              </a:buClr>
              <a:buSzPts val="900"/>
              <a:buNone/>
              <a:defRPr sz="900">
                <a:solidFill>
                  <a:srgbClr val="F3F3F3"/>
                </a:solidFill>
              </a:defRPr>
            </a:lvl2pPr>
            <a:lvl3pPr lvl="2" rtl="0">
              <a:lnSpc>
                <a:spcPct val="100000"/>
              </a:lnSpc>
              <a:spcBef>
                <a:spcPts val="0"/>
              </a:spcBef>
              <a:spcAft>
                <a:spcPts val="0"/>
              </a:spcAft>
              <a:buClr>
                <a:srgbClr val="F3F3F3"/>
              </a:buClr>
              <a:buSzPts val="900"/>
              <a:buNone/>
              <a:defRPr sz="900">
                <a:solidFill>
                  <a:srgbClr val="F3F3F3"/>
                </a:solidFill>
              </a:defRPr>
            </a:lvl3pPr>
            <a:lvl4pPr lvl="3" rtl="0">
              <a:lnSpc>
                <a:spcPct val="100000"/>
              </a:lnSpc>
              <a:spcBef>
                <a:spcPts val="0"/>
              </a:spcBef>
              <a:spcAft>
                <a:spcPts val="0"/>
              </a:spcAft>
              <a:buClr>
                <a:srgbClr val="F3F3F3"/>
              </a:buClr>
              <a:buSzPts val="900"/>
              <a:buNone/>
              <a:defRPr sz="900">
                <a:solidFill>
                  <a:srgbClr val="F3F3F3"/>
                </a:solidFill>
              </a:defRPr>
            </a:lvl4pPr>
            <a:lvl5pPr lvl="4" rtl="0">
              <a:lnSpc>
                <a:spcPct val="100000"/>
              </a:lnSpc>
              <a:spcBef>
                <a:spcPts val="0"/>
              </a:spcBef>
              <a:spcAft>
                <a:spcPts val="0"/>
              </a:spcAft>
              <a:buClr>
                <a:srgbClr val="F3F3F3"/>
              </a:buClr>
              <a:buSzPts val="900"/>
              <a:buNone/>
              <a:defRPr sz="900">
                <a:solidFill>
                  <a:srgbClr val="F3F3F3"/>
                </a:solidFill>
              </a:defRPr>
            </a:lvl5pPr>
            <a:lvl6pPr lvl="5" rtl="0">
              <a:lnSpc>
                <a:spcPct val="100000"/>
              </a:lnSpc>
              <a:spcBef>
                <a:spcPts val="0"/>
              </a:spcBef>
              <a:spcAft>
                <a:spcPts val="0"/>
              </a:spcAft>
              <a:buClr>
                <a:srgbClr val="F3F3F3"/>
              </a:buClr>
              <a:buSzPts val="900"/>
              <a:buNone/>
              <a:defRPr sz="900">
                <a:solidFill>
                  <a:srgbClr val="F3F3F3"/>
                </a:solidFill>
              </a:defRPr>
            </a:lvl6pPr>
            <a:lvl7pPr lvl="6" rtl="0">
              <a:lnSpc>
                <a:spcPct val="100000"/>
              </a:lnSpc>
              <a:spcBef>
                <a:spcPts val="0"/>
              </a:spcBef>
              <a:spcAft>
                <a:spcPts val="0"/>
              </a:spcAft>
              <a:buClr>
                <a:srgbClr val="F3F3F3"/>
              </a:buClr>
              <a:buSzPts val="900"/>
              <a:buNone/>
              <a:defRPr sz="900">
                <a:solidFill>
                  <a:srgbClr val="F3F3F3"/>
                </a:solidFill>
              </a:defRPr>
            </a:lvl7pPr>
            <a:lvl8pPr lvl="7" rtl="0">
              <a:lnSpc>
                <a:spcPct val="100000"/>
              </a:lnSpc>
              <a:spcBef>
                <a:spcPts val="0"/>
              </a:spcBef>
              <a:spcAft>
                <a:spcPts val="0"/>
              </a:spcAft>
              <a:buClr>
                <a:srgbClr val="F3F3F3"/>
              </a:buClr>
              <a:buSzPts val="900"/>
              <a:buNone/>
              <a:defRPr sz="900">
                <a:solidFill>
                  <a:srgbClr val="F3F3F3"/>
                </a:solidFill>
              </a:defRPr>
            </a:lvl8pPr>
            <a:lvl9pPr lvl="8" rtl="0">
              <a:lnSpc>
                <a:spcPct val="100000"/>
              </a:lnSpc>
              <a:spcBef>
                <a:spcPts val="0"/>
              </a:spcBef>
              <a:spcAft>
                <a:spcPts val="0"/>
              </a:spcAft>
              <a:buClr>
                <a:srgbClr val="F3F3F3"/>
              </a:buClr>
              <a:buSzPts val="900"/>
              <a:buNone/>
              <a:defRPr sz="900">
                <a:solidFill>
                  <a:srgbClr val="F3F3F3"/>
                </a:solidFill>
              </a:defRPr>
            </a:lvl9pPr>
          </a:lstStyle>
          <a:p>
            <a:endParaRPr/>
          </a:p>
        </p:txBody>
      </p:sp>
      <p:sp>
        <p:nvSpPr>
          <p:cNvPr id="154" name="Google Shape;154;p26"/>
          <p:cNvSpPr txBox="1">
            <a:spLocks noGrp="1"/>
          </p:cNvSpPr>
          <p:nvPr>
            <p:ph type="ctrTitle" idx="8"/>
          </p:nvPr>
        </p:nvSpPr>
        <p:spPr>
          <a:xfrm>
            <a:off x="3473687" y="1902772"/>
            <a:ext cx="2196600" cy="36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1400"/>
              <a:buNone/>
              <a:defRPr sz="1400">
                <a:solidFill>
                  <a:srgbClr val="F3F3F3"/>
                </a:solidFill>
                <a:latin typeface="Oswald"/>
                <a:ea typeface="Oswald"/>
                <a:cs typeface="Oswald"/>
                <a:sym typeface="Oswald"/>
              </a:defRPr>
            </a:lvl1pPr>
            <a:lvl2pPr lvl="1" rtl="0">
              <a:spcBef>
                <a:spcPts val="0"/>
              </a:spcBef>
              <a:spcAft>
                <a:spcPts val="0"/>
              </a:spcAft>
              <a:buClr>
                <a:srgbClr val="F3F3F3"/>
              </a:buClr>
              <a:buSzPts val="1400"/>
              <a:buNone/>
              <a:defRPr sz="1400">
                <a:solidFill>
                  <a:srgbClr val="F3F3F3"/>
                </a:solidFill>
              </a:defRPr>
            </a:lvl2pPr>
            <a:lvl3pPr lvl="2" rtl="0">
              <a:spcBef>
                <a:spcPts val="0"/>
              </a:spcBef>
              <a:spcAft>
                <a:spcPts val="0"/>
              </a:spcAft>
              <a:buClr>
                <a:srgbClr val="F3F3F3"/>
              </a:buClr>
              <a:buSzPts val="1400"/>
              <a:buNone/>
              <a:defRPr sz="1400">
                <a:solidFill>
                  <a:srgbClr val="F3F3F3"/>
                </a:solidFill>
              </a:defRPr>
            </a:lvl3pPr>
            <a:lvl4pPr lvl="3" rtl="0">
              <a:spcBef>
                <a:spcPts val="0"/>
              </a:spcBef>
              <a:spcAft>
                <a:spcPts val="0"/>
              </a:spcAft>
              <a:buClr>
                <a:srgbClr val="F3F3F3"/>
              </a:buClr>
              <a:buSzPts val="1400"/>
              <a:buNone/>
              <a:defRPr sz="1400">
                <a:solidFill>
                  <a:srgbClr val="F3F3F3"/>
                </a:solidFill>
              </a:defRPr>
            </a:lvl4pPr>
            <a:lvl5pPr lvl="4" rtl="0">
              <a:spcBef>
                <a:spcPts val="0"/>
              </a:spcBef>
              <a:spcAft>
                <a:spcPts val="0"/>
              </a:spcAft>
              <a:buClr>
                <a:srgbClr val="F3F3F3"/>
              </a:buClr>
              <a:buSzPts val="1400"/>
              <a:buNone/>
              <a:defRPr sz="1400">
                <a:solidFill>
                  <a:srgbClr val="F3F3F3"/>
                </a:solidFill>
              </a:defRPr>
            </a:lvl5pPr>
            <a:lvl6pPr lvl="5" rtl="0">
              <a:spcBef>
                <a:spcPts val="0"/>
              </a:spcBef>
              <a:spcAft>
                <a:spcPts val="0"/>
              </a:spcAft>
              <a:buClr>
                <a:srgbClr val="F3F3F3"/>
              </a:buClr>
              <a:buSzPts val="1400"/>
              <a:buNone/>
              <a:defRPr sz="1400">
                <a:solidFill>
                  <a:srgbClr val="F3F3F3"/>
                </a:solidFill>
              </a:defRPr>
            </a:lvl6pPr>
            <a:lvl7pPr lvl="6" rtl="0">
              <a:spcBef>
                <a:spcPts val="0"/>
              </a:spcBef>
              <a:spcAft>
                <a:spcPts val="0"/>
              </a:spcAft>
              <a:buClr>
                <a:srgbClr val="F3F3F3"/>
              </a:buClr>
              <a:buSzPts val="1400"/>
              <a:buNone/>
              <a:defRPr sz="1400">
                <a:solidFill>
                  <a:srgbClr val="F3F3F3"/>
                </a:solidFill>
              </a:defRPr>
            </a:lvl7pPr>
            <a:lvl8pPr lvl="7" rtl="0">
              <a:spcBef>
                <a:spcPts val="0"/>
              </a:spcBef>
              <a:spcAft>
                <a:spcPts val="0"/>
              </a:spcAft>
              <a:buClr>
                <a:srgbClr val="F3F3F3"/>
              </a:buClr>
              <a:buSzPts val="1400"/>
              <a:buNone/>
              <a:defRPr sz="1400">
                <a:solidFill>
                  <a:srgbClr val="F3F3F3"/>
                </a:solidFill>
              </a:defRPr>
            </a:lvl8pPr>
            <a:lvl9pPr lvl="8" rtl="0">
              <a:spcBef>
                <a:spcPts val="0"/>
              </a:spcBef>
              <a:spcAft>
                <a:spcPts val="0"/>
              </a:spcAft>
              <a:buClr>
                <a:srgbClr val="F3F3F3"/>
              </a:buClr>
              <a:buSzPts val="1400"/>
              <a:buNone/>
              <a:defRPr sz="1400">
                <a:solidFill>
                  <a:srgbClr val="F3F3F3"/>
                </a:solidFill>
              </a:defRPr>
            </a:lvl9pPr>
          </a:lstStyle>
          <a:p>
            <a:endParaRPr/>
          </a:p>
        </p:txBody>
      </p:sp>
      <p:sp>
        <p:nvSpPr>
          <p:cNvPr id="155" name="Google Shape;155;p26"/>
          <p:cNvSpPr txBox="1">
            <a:spLocks noGrp="1"/>
          </p:cNvSpPr>
          <p:nvPr>
            <p:ph type="subTitle" idx="9"/>
          </p:nvPr>
        </p:nvSpPr>
        <p:spPr>
          <a:xfrm>
            <a:off x="3516291" y="2183275"/>
            <a:ext cx="2111400" cy="3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rtl="0">
              <a:lnSpc>
                <a:spcPct val="100000"/>
              </a:lnSpc>
              <a:spcBef>
                <a:spcPts val="0"/>
              </a:spcBef>
              <a:spcAft>
                <a:spcPts val="0"/>
              </a:spcAft>
              <a:buClr>
                <a:srgbClr val="F3F3F3"/>
              </a:buClr>
              <a:buSzPts val="900"/>
              <a:buNone/>
              <a:defRPr sz="900">
                <a:solidFill>
                  <a:srgbClr val="F3F3F3"/>
                </a:solidFill>
              </a:defRPr>
            </a:lvl2pPr>
            <a:lvl3pPr lvl="2" rtl="0">
              <a:lnSpc>
                <a:spcPct val="100000"/>
              </a:lnSpc>
              <a:spcBef>
                <a:spcPts val="0"/>
              </a:spcBef>
              <a:spcAft>
                <a:spcPts val="0"/>
              </a:spcAft>
              <a:buClr>
                <a:srgbClr val="F3F3F3"/>
              </a:buClr>
              <a:buSzPts val="900"/>
              <a:buNone/>
              <a:defRPr sz="900">
                <a:solidFill>
                  <a:srgbClr val="F3F3F3"/>
                </a:solidFill>
              </a:defRPr>
            </a:lvl3pPr>
            <a:lvl4pPr lvl="3" rtl="0">
              <a:lnSpc>
                <a:spcPct val="100000"/>
              </a:lnSpc>
              <a:spcBef>
                <a:spcPts val="0"/>
              </a:spcBef>
              <a:spcAft>
                <a:spcPts val="0"/>
              </a:spcAft>
              <a:buClr>
                <a:srgbClr val="F3F3F3"/>
              </a:buClr>
              <a:buSzPts val="900"/>
              <a:buNone/>
              <a:defRPr sz="900">
                <a:solidFill>
                  <a:srgbClr val="F3F3F3"/>
                </a:solidFill>
              </a:defRPr>
            </a:lvl4pPr>
            <a:lvl5pPr lvl="4" rtl="0">
              <a:lnSpc>
                <a:spcPct val="100000"/>
              </a:lnSpc>
              <a:spcBef>
                <a:spcPts val="0"/>
              </a:spcBef>
              <a:spcAft>
                <a:spcPts val="0"/>
              </a:spcAft>
              <a:buClr>
                <a:srgbClr val="F3F3F3"/>
              </a:buClr>
              <a:buSzPts val="900"/>
              <a:buNone/>
              <a:defRPr sz="900">
                <a:solidFill>
                  <a:srgbClr val="F3F3F3"/>
                </a:solidFill>
              </a:defRPr>
            </a:lvl5pPr>
            <a:lvl6pPr lvl="5" rtl="0">
              <a:lnSpc>
                <a:spcPct val="100000"/>
              </a:lnSpc>
              <a:spcBef>
                <a:spcPts val="0"/>
              </a:spcBef>
              <a:spcAft>
                <a:spcPts val="0"/>
              </a:spcAft>
              <a:buClr>
                <a:srgbClr val="F3F3F3"/>
              </a:buClr>
              <a:buSzPts val="900"/>
              <a:buNone/>
              <a:defRPr sz="900">
                <a:solidFill>
                  <a:srgbClr val="F3F3F3"/>
                </a:solidFill>
              </a:defRPr>
            </a:lvl6pPr>
            <a:lvl7pPr lvl="6" rtl="0">
              <a:lnSpc>
                <a:spcPct val="100000"/>
              </a:lnSpc>
              <a:spcBef>
                <a:spcPts val="0"/>
              </a:spcBef>
              <a:spcAft>
                <a:spcPts val="0"/>
              </a:spcAft>
              <a:buClr>
                <a:srgbClr val="F3F3F3"/>
              </a:buClr>
              <a:buSzPts val="900"/>
              <a:buNone/>
              <a:defRPr sz="900">
                <a:solidFill>
                  <a:srgbClr val="F3F3F3"/>
                </a:solidFill>
              </a:defRPr>
            </a:lvl7pPr>
            <a:lvl8pPr lvl="7" rtl="0">
              <a:lnSpc>
                <a:spcPct val="100000"/>
              </a:lnSpc>
              <a:spcBef>
                <a:spcPts val="0"/>
              </a:spcBef>
              <a:spcAft>
                <a:spcPts val="0"/>
              </a:spcAft>
              <a:buClr>
                <a:srgbClr val="F3F3F3"/>
              </a:buClr>
              <a:buSzPts val="900"/>
              <a:buNone/>
              <a:defRPr sz="900">
                <a:solidFill>
                  <a:srgbClr val="F3F3F3"/>
                </a:solidFill>
              </a:defRPr>
            </a:lvl8pPr>
            <a:lvl9pPr lvl="8" rtl="0">
              <a:lnSpc>
                <a:spcPct val="100000"/>
              </a:lnSpc>
              <a:spcBef>
                <a:spcPts val="0"/>
              </a:spcBef>
              <a:spcAft>
                <a:spcPts val="0"/>
              </a:spcAft>
              <a:buClr>
                <a:srgbClr val="F3F3F3"/>
              </a:buClr>
              <a:buSzPts val="900"/>
              <a:buNone/>
              <a:defRPr sz="900">
                <a:solidFill>
                  <a:srgbClr val="F3F3F3"/>
                </a:solidFill>
              </a:defRPr>
            </a:lvl9pPr>
          </a:lstStyle>
          <a:p>
            <a:endParaRPr/>
          </a:p>
        </p:txBody>
      </p:sp>
      <p:sp>
        <p:nvSpPr>
          <p:cNvPr id="156" name="Google Shape;156;p26"/>
          <p:cNvSpPr txBox="1">
            <a:spLocks noGrp="1"/>
          </p:cNvSpPr>
          <p:nvPr>
            <p:ph type="ctrTitle" idx="13"/>
          </p:nvPr>
        </p:nvSpPr>
        <p:spPr>
          <a:xfrm>
            <a:off x="1049488" y="3832975"/>
            <a:ext cx="2196600" cy="36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1400"/>
              <a:buNone/>
              <a:defRPr sz="1400">
                <a:solidFill>
                  <a:srgbClr val="F3F3F3"/>
                </a:solidFill>
                <a:latin typeface="Oswald"/>
                <a:ea typeface="Oswald"/>
                <a:cs typeface="Oswald"/>
                <a:sym typeface="Oswald"/>
              </a:defRPr>
            </a:lvl1pPr>
            <a:lvl2pPr lvl="1" rtl="0">
              <a:spcBef>
                <a:spcPts val="0"/>
              </a:spcBef>
              <a:spcAft>
                <a:spcPts val="0"/>
              </a:spcAft>
              <a:buClr>
                <a:srgbClr val="F3F3F3"/>
              </a:buClr>
              <a:buSzPts val="1400"/>
              <a:buNone/>
              <a:defRPr sz="1400">
                <a:solidFill>
                  <a:srgbClr val="F3F3F3"/>
                </a:solidFill>
              </a:defRPr>
            </a:lvl2pPr>
            <a:lvl3pPr lvl="2" rtl="0">
              <a:spcBef>
                <a:spcPts val="0"/>
              </a:spcBef>
              <a:spcAft>
                <a:spcPts val="0"/>
              </a:spcAft>
              <a:buClr>
                <a:srgbClr val="F3F3F3"/>
              </a:buClr>
              <a:buSzPts val="1400"/>
              <a:buNone/>
              <a:defRPr sz="1400">
                <a:solidFill>
                  <a:srgbClr val="F3F3F3"/>
                </a:solidFill>
              </a:defRPr>
            </a:lvl3pPr>
            <a:lvl4pPr lvl="3" rtl="0">
              <a:spcBef>
                <a:spcPts val="0"/>
              </a:spcBef>
              <a:spcAft>
                <a:spcPts val="0"/>
              </a:spcAft>
              <a:buClr>
                <a:srgbClr val="F3F3F3"/>
              </a:buClr>
              <a:buSzPts val="1400"/>
              <a:buNone/>
              <a:defRPr sz="1400">
                <a:solidFill>
                  <a:srgbClr val="F3F3F3"/>
                </a:solidFill>
              </a:defRPr>
            </a:lvl4pPr>
            <a:lvl5pPr lvl="4" rtl="0">
              <a:spcBef>
                <a:spcPts val="0"/>
              </a:spcBef>
              <a:spcAft>
                <a:spcPts val="0"/>
              </a:spcAft>
              <a:buClr>
                <a:srgbClr val="F3F3F3"/>
              </a:buClr>
              <a:buSzPts val="1400"/>
              <a:buNone/>
              <a:defRPr sz="1400">
                <a:solidFill>
                  <a:srgbClr val="F3F3F3"/>
                </a:solidFill>
              </a:defRPr>
            </a:lvl5pPr>
            <a:lvl6pPr lvl="5" rtl="0">
              <a:spcBef>
                <a:spcPts val="0"/>
              </a:spcBef>
              <a:spcAft>
                <a:spcPts val="0"/>
              </a:spcAft>
              <a:buClr>
                <a:srgbClr val="F3F3F3"/>
              </a:buClr>
              <a:buSzPts val="1400"/>
              <a:buNone/>
              <a:defRPr sz="1400">
                <a:solidFill>
                  <a:srgbClr val="F3F3F3"/>
                </a:solidFill>
              </a:defRPr>
            </a:lvl6pPr>
            <a:lvl7pPr lvl="6" rtl="0">
              <a:spcBef>
                <a:spcPts val="0"/>
              </a:spcBef>
              <a:spcAft>
                <a:spcPts val="0"/>
              </a:spcAft>
              <a:buClr>
                <a:srgbClr val="F3F3F3"/>
              </a:buClr>
              <a:buSzPts val="1400"/>
              <a:buNone/>
              <a:defRPr sz="1400">
                <a:solidFill>
                  <a:srgbClr val="F3F3F3"/>
                </a:solidFill>
              </a:defRPr>
            </a:lvl7pPr>
            <a:lvl8pPr lvl="7" rtl="0">
              <a:spcBef>
                <a:spcPts val="0"/>
              </a:spcBef>
              <a:spcAft>
                <a:spcPts val="0"/>
              </a:spcAft>
              <a:buClr>
                <a:srgbClr val="F3F3F3"/>
              </a:buClr>
              <a:buSzPts val="1400"/>
              <a:buNone/>
              <a:defRPr sz="1400">
                <a:solidFill>
                  <a:srgbClr val="F3F3F3"/>
                </a:solidFill>
              </a:defRPr>
            </a:lvl8pPr>
            <a:lvl9pPr lvl="8" rtl="0">
              <a:spcBef>
                <a:spcPts val="0"/>
              </a:spcBef>
              <a:spcAft>
                <a:spcPts val="0"/>
              </a:spcAft>
              <a:buClr>
                <a:srgbClr val="F3F3F3"/>
              </a:buClr>
              <a:buSzPts val="1400"/>
              <a:buNone/>
              <a:defRPr sz="1400">
                <a:solidFill>
                  <a:srgbClr val="F3F3F3"/>
                </a:solidFill>
              </a:defRPr>
            </a:lvl9pPr>
          </a:lstStyle>
          <a:p>
            <a:endParaRPr/>
          </a:p>
        </p:txBody>
      </p:sp>
      <p:sp>
        <p:nvSpPr>
          <p:cNvPr id="157" name="Google Shape;157;p26"/>
          <p:cNvSpPr txBox="1">
            <a:spLocks noGrp="1"/>
          </p:cNvSpPr>
          <p:nvPr>
            <p:ph type="subTitle" idx="14"/>
          </p:nvPr>
        </p:nvSpPr>
        <p:spPr>
          <a:xfrm>
            <a:off x="1092088" y="4113800"/>
            <a:ext cx="2111400" cy="3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rtl="0">
              <a:lnSpc>
                <a:spcPct val="100000"/>
              </a:lnSpc>
              <a:spcBef>
                <a:spcPts val="0"/>
              </a:spcBef>
              <a:spcAft>
                <a:spcPts val="0"/>
              </a:spcAft>
              <a:buClr>
                <a:srgbClr val="F3F3F3"/>
              </a:buClr>
              <a:buSzPts val="900"/>
              <a:buNone/>
              <a:defRPr sz="900">
                <a:solidFill>
                  <a:srgbClr val="F3F3F3"/>
                </a:solidFill>
              </a:defRPr>
            </a:lvl2pPr>
            <a:lvl3pPr lvl="2" rtl="0">
              <a:lnSpc>
                <a:spcPct val="100000"/>
              </a:lnSpc>
              <a:spcBef>
                <a:spcPts val="0"/>
              </a:spcBef>
              <a:spcAft>
                <a:spcPts val="0"/>
              </a:spcAft>
              <a:buClr>
                <a:srgbClr val="F3F3F3"/>
              </a:buClr>
              <a:buSzPts val="900"/>
              <a:buNone/>
              <a:defRPr sz="900">
                <a:solidFill>
                  <a:srgbClr val="F3F3F3"/>
                </a:solidFill>
              </a:defRPr>
            </a:lvl3pPr>
            <a:lvl4pPr lvl="3" rtl="0">
              <a:lnSpc>
                <a:spcPct val="100000"/>
              </a:lnSpc>
              <a:spcBef>
                <a:spcPts val="0"/>
              </a:spcBef>
              <a:spcAft>
                <a:spcPts val="0"/>
              </a:spcAft>
              <a:buClr>
                <a:srgbClr val="F3F3F3"/>
              </a:buClr>
              <a:buSzPts val="900"/>
              <a:buNone/>
              <a:defRPr sz="900">
                <a:solidFill>
                  <a:srgbClr val="F3F3F3"/>
                </a:solidFill>
              </a:defRPr>
            </a:lvl4pPr>
            <a:lvl5pPr lvl="4" rtl="0">
              <a:lnSpc>
                <a:spcPct val="100000"/>
              </a:lnSpc>
              <a:spcBef>
                <a:spcPts val="0"/>
              </a:spcBef>
              <a:spcAft>
                <a:spcPts val="0"/>
              </a:spcAft>
              <a:buClr>
                <a:srgbClr val="F3F3F3"/>
              </a:buClr>
              <a:buSzPts val="900"/>
              <a:buNone/>
              <a:defRPr sz="900">
                <a:solidFill>
                  <a:srgbClr val="F3F3F3"/>
                </a:solidFill>
              </a:defRPr>
            </a:lvl5pPr>
            <a:lvl6pPr lvl="5" rtl="0">
              <a:lnSpc>
                <a:spcPct val="100000"/>
              </a:lnSpc>
              <a:spcBef>
                <a:spcPts val="0"/>
              </a:spcBef>
              <a:spcAft>
                <a:spcPts val="0"/>
              </a:spcAft>
              <a:buClr>
                <a:srgbClr val="F3F3F3"/>
              </a:buClr>
              <a:buSzPts val="900"/>
              <a:buNone/>
              <a:defRPr sz="900">
                <a:solidFill>
                  <a:srgbClr val="F3F3F3"/>
                </a:solidFill>
              </a:defRPr>
            </a:lvl6pPr>
            <a:lvl7pPr lvl="6" rtl="0">
              <a:lnSpc>
                <a:spcPct val="100000"/>
              </a:lnSpc>
              <a:spcBef>
                <a:spcPts val="0"/>
              </a:spcBef>
              <a:spcAft>
                <a:spcPts val="0"/>
              </a:spcAft>
              <a:buClr>
                <a:srgbClr val="F3F3F3"/>
              </a:buClr>
              <a:buSzPts val="900"/>
              <a:buNone/>
              <a:defRPr sz="900">
                <a:solidFill>
                  <a:srgbClr val="F3F3F3"/>
                </a:solidFill>
              </a:defRPr>
            </a:lvl7pPr>
            <a:lvl8pPr lvl="7" rtl="0">
              <a:lnSpc>
                <a:spcPct val="100000"/>
              </a:lnSpc>
              <a:spcBef>
                <a:spcPts val="0"/>
              </a:spcBef>
              <a:spcAft>
                <a:spcPts val="0"/>
              </a:spcAft>
              <a:buClr>
                <a:srgbClr val="F3F3F3"/>
              </a:buClr>
              <a:buSzPts val="900"/>
              <a:buNone/>
              <a:defRPr sz="900">
                <a:solidFill>
                  <a:srgbClr val="F3F3F3"/>
                </a:solidFill>
              </a:defRPr>
            </a:lvl8pPr>
            <a:lvl9pPr lvl="8" rtl="0">
              <a:lnSpc>
                <a:spcPct val="100000"/>
              </a:lnSpc>
              <a:spcBef>
                <a:spcPts val="0"/>
              </a:spcBef>
              <a:spcAft>
                <a:spcPts val="0"/>
              </a:spcAft>
              <a:buClr>
                <a:srgbClr val="F3F3F3"/>
              </a:buClr>
              <a:buSzPts val="900"/>
              <a:buNone/>
              <a:defRPr sz="900">
                <a:solidFill>
                  <a:srgbClr val="F3F3F3"/>
                </a:solidFill>
              </a:defRPr>
            </a:lvl9pPr>
          </a:lstStyle>
          <a:p>
            <a:endParaRPr/>
          </a:p>
        </p:txBody>
      </p:sp>
      <p:sp>
        <p:nvSpPr>
          <p:cNvPr id="158" name="Google Shape;158;p26"/>
          <p:cNvSpPr txBox="1">
            <a:spLocks noGrp="1"/>
          </p:cNvSpPr>
          <p:nvPr>
            <p:ph type="ctrTitle" idx="15"/>
          </p:nvPr>
        </p:nvSpPr>
        <p:spPr>
          <a:xfrm>
            <a:off x="5897888" y="3832975"/>
            <a:ext cx="2196600" cy="36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1400"/>
              <a:buNone/>
              <a:defRPr sz="1400">
                <a:solidFill>
                  <a:srgbClr val="F3F3F3"/>
                </a:solidFill>
                <a:latin typeface="Oswald"/>
                <a:ea typeface="Oswald"/>
                <a:cs typeface="Oswald"/>
                <a:sym typeface="Oswald"/>
              </a:defRPr>
            </a:lvl1pPr>
            <a:lvl2pPr lvl="1" rtl="0">
              <a:spcBef>
                <a:spcPts val="0"/>
              </a:spcBef>
              <a:spcAft>
                <a:spcPts val="0"/>
              </a:spcAft>
              <a:buClr>
                <a:srgbClr val="F3F3F3"/>
              </a:buClr>
              <a:buSzPts val="1400"/>
              <a:buNone/>
              <a:defRPr sz="1400">
                <a:solidFill>
                  <a:srgbClr val="F3F3F3"/>
                </a:solidFill>
              </a:defRPr>
            </a:lvl2pPr>
            <a:lvl3pPr lvl="2" rtl="0">
              <a:spcBef>
                <a:spcPts val="0"/>
              </a:spcBef>
              <a:spcAft>
                <a:spcPts val="0"/>
              </a:spcAft>
              <a:buClr>
                <a:srgbClr val="F3F3F3"/>
              </a:buClr>
              <a:buSzPts val="1400"/>
              <a:buNone/>
              <a:defRPr sz="1400">
                <a:solidFill>
                  <a:srgbClr val="F3F3F3"/>
                </a:solidFill>
              </a:defRPr>
            </a:lvl3pPr>
            <a:lvl4pPr lvl="3" rtl="0">
              <a:spcBef>
                <a:spcPts val="0"/>
              </a:spcBef>
              <a:spcAft>
                <a:spcPts val="0"/>
              </a:spcAft>
              <a:buClr>
                <a:srgbClr val="F3F3F3"/>
              </a:buClr>
              <a:buSzPts val="1400"/>
              <a:buNone/>
              <a:defRPr sz="1400">
                <a:solidFill>
                  <a:srgbClr val="F3F3F3"/>
                </a:solidFill>
              </a:defRPr>
            </a:lvl4pPr>
            <a:lvl5pPr lvl="4" rtl="0">
              <a:spcBef>
                <a:spcPts val="0"/>
              </a:spcBef>
              <a:spcAft>
                <a:spcPts val="0"/>
              </a:spcAft>
              <a:buClr>
                <a:srgbClr val="F3F3F3"/>
              </a:buClr>
              <a:buSzPts val="1400"/>
              <a:buNone/>
              <a:defRPr sz="1400">
                <a:solidFill>
                  <a:srgbClr val="F3F3F3"/>
                </a:solidFill>
              </a:defRPr>
            </a:lvl5pPr>
            <a:lvl6pPr lvl="5" rtl="0">
              <a:spcBef>
                <a:spcPts val="0"/>
              </a:spcBef>
              <a:spcAft>
                <a:spcPts val="0"/>
              </a:spcAft>
              <a:buClr>
                <a:srgbClr val="F3F3F3"/>
              </a:buClr>
              <a:buSzPts val="1400"/>
              <a:buNone/>
              <a:defRPr sz="1400">
                <a:solidFill>
                  <a:srgbClr val="F3F3F3"/>
                </a:solidFill>
              </a:defRPr>
            </a:lvl6pPr>
            <a:lvl7pPr lvl="6" rtl="0">
              <a:spcBef>
                <a:spcPts val="0"/>
              </a:spcBef>
              <a:spcAft>
                <a:spcPts val="0"/>
              </a:spcAft>
              <a:buClr>
                <a:srgbClr val="F3F3F3"/>
              </a:buClr>
              <a:buSzPts val="1400"/>
              <a:buNone/>
              <a:defRPr sz="1400">
                <a:solidFill>
                  <a:srgbClr val="F3F3F3"/>
                </a:solidFill>
              </a:defRPr>
            </a:lvl7pPr>
            <a:lvl8pPr lvl="7" rtl="0">
              <a:spcBef>
                <a:spcPts val="0"/>
              </a:spcBef>
              <a:spcAft>
                <a:spcPts val="0"/>
              </a:spcAft>
              <a:buClr>
                <a:srgbClr val="F3F3F3"/>
              </a:buClr>
              <a:buSzPts val="1400"/>
              <a:buNone/>
              <a:defRPr sz="1400">
                <a:solidFill>
                  <a:srgbClr val="F3F3F3"/>
                </a:solidFill>
              </a:defRPr>
            </a:lvl8pPr>
            <a:lvl9pPr lvl="8" rtl="0">
              <a:spcBef>
                <a:spcPts val="0"/>
              </a:spcBef>
              <a:spcAft>
                <a:spcPts val="0"/>
              </a:spcAft>
              <a:buClr>
                <a:srgbClr val="F3F3F3"/>
              </a:buClr>
              <a:buSzPts val="1400"/>
              <a:buNone/>
              <a:defRPr sz="1400">
                <a:solidFill>
                  <a:srgbClr val="F3F3F3"/>
                </a:solidFill>
              </a:defRPr>
            </a:lvl9pPr>
          </a:lstStyle>
          <a:p>
            <a:endParaRPr/>
          </a:p>
        </p:txBody>
      </p:sp>
      <p:sp>
        <p:nvSpPr>
          <p:cNvPr id="159" name="Google Shape;159;p26"/>
          <p:cNvSpPr txBox="1">
            <a:spLocks noGrp="1"/>
          </p:cNvSpPr>
          <p:nvPr>
            <p:ph type="subTitle" idx="16"/>
          </p:nvPr>
        </p:nvSpPr>
        <p:spPr>
          <a:xfrm>
            <a:off x="5940488" y="4113788"/>
            <a:ext cx="2111400" cy="3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rtl="0">
              <a:lnSpc>
                <a:spcPct val="100000"/>
              </a:lnSpc>
              <a:spcBef>
                <a:spcPts val="0"/>
              </a:spcBef>
              <a:spcAft>
                <a:spcPts val="0"/>
              </a:spcAft>
              <a:buClr>
                <a:srgbClr val="F3F3F3"/>
              </a:buClr>
              <a:buSzPts val="900"/>
              <a:buNone/>
              <a:defRPr sz="900">
                <a:solidFill>
                  <a:srgbClr val="F3F3F3"/>
                </a:solidFill>
              </a:defRPr>
            </a:lvl2pPr>
            <a:lvl3pPr lvl="2" rtl="0">
              <a:lnSpc>
                <a:spcPct val="100000"/>
              </a:lnSpc>
              <a:spcBef>
                <a:spcPts val="0"/>
              </a:spcBef>
              <a:spcAft>
                <a:spcPts val="0"/>
              </a:spcAft>
              <a:buClr>
                <a:srgbClr val="F3F3F3"/>
              </a:buClr>
              <a:buSzPts val="900"/>
              <a:buNone/>
              <a:defRPr sz="900">
                <a:solidFill>
                  <a:srgbClr val="F3F3F3"/>
                </a:solidFill>
              </a:defRPr>
            </a:lvl3pPr>
            <a:lvl4pPr lvl="3" rtl="0">
              <a:lnSpc>
                <a:spcPct val="100000"/>
              </a:lnSpc>
              <a:spcBef>
                <a:spcPts val="0"/>
              </a:spcBef>
              <a:spcAft>
                <a:spcPts val="0"/>
              </a:spcAft>
              <a:buClr>
                <a:srgbClr val="F3F3F3"/>
              </a:buClr>
              <a:buSzPts val="900"/>
              <a:buNone/>
              <a:defRPr sz="900">
                <a:solidFill>
                  <a:srgbClr val="F3F3F3"/>
                </a:solidFill>
              </a:defRPr>
            </a:lvl4pPr>
            <a:lvl5pPr lvl="4" rtl="0">
              <a:lnSpc>
                <a:spcPct val="100000"/>
              </a:lnSpc>
              <a:spcBef>
                <a:spcPts val="0"/>
              </a:spcBef>
              <a:spcAft>
                <a:spcPts val="0"/>
              </a:spcAft>
              <a:buClr>
                <a:srgbClr val="F3F3F3"/>
              </a:buClr>
              <a:buSzPts val="900"/>
              <a:buNone/>
              <a:defRPr sz="900">
                <a:solidFill>
                  <a:srgbClr val="F3F3F3"/>
                </a:solidFill>
              </a:defRPr>
            </a:lvl5pPr>
            <a:lvl6pPr lvl="5" rtl="0">
              <a:lnSpc>
                <a:spcPct val="100000"/>
              </a:lnSpc>
              <a:spcBef>
                <a:spcPts val="0"/>
              </a:spcBef>
              <a:spcAft>
                <a:spcPts val="0"/>
              </a:spcAft>
              <a:buClr>
                <a:srgbClr val="F3F3F3"/>
              </a:buClr>
              <a:buSzPts val="900"/>
              <a:buNone/>
              <a:defRPr sz="900">
                <a:solidFill>
                  <a:srgbClr val="F3F3F3"/>
                </a:solidFill>
              </a:defRPr>
            </a:lvl6pPr>
            <a:lvl7pPr lvl="6" rtl="0">
              <a:lnSpc>
                <a:spcPct val="100000"/>
              </a:lnSpc>
              <a:spcBef>
                <a:spcPts val="0"/>
              </a:spcBef>
              <a:spcAft>
                <a:spcPts val="0"/>
              </a:spcAft>
              <a:buClr>
                <a:srgbClr val="F3F3F3"/>
              </a:buClr>
              <a:buSzPts val="900"/>
              <a:buNone/>
              <a:defRPr sz="900">
                <a:solidFill>
                  <a:srgbClr val="F3F3F3"/>
                </a:solidFill>
              </a:defRPr>
            </a:lvl7pPr>
            <a:lvl8pPr lvl="7" rtl="0">
              <a:lnSpc>
                <a:spcPct val="100000"/>
              </a:lnSpc>
              <a:spcBef>
                <a:spcPts val="0"/>
              </a:spcBef>
              <a:spcAft>
                <a:spcPts val="0"/>
              </a:spcAft>
              <a:buClr>
                <a:srgbClr val="F3F3F3"/>
              </a:buClr>
              <a:buSzPts val="900"/>
              <a:buNone/>
              <a:defRPr sz="900">
                <a:solidFill>
                  <a:srgbClr val="F3F3F3"/>
                </a:solidFill>
              </a:defRPr>
            </a:lvl8pPr>
            <a:lvl9pPr lvl="8" rtl="0">
              <a:lnSpc>
                <a:spcPct val="100000"/>
              </a:lnSpc>
              <a:spcBef>
                <a:spcPts val="0"/>
              </a:spcBef>
              <a:spcAft>
                <a:spcPts val="0"/>
              </a:spcAft>
              <a:buClr>
                <a:srgbClr val="F3F3F3"/>
              </a:buClr>
              <a:buSzPts val="900"/>
              <a:buNone/>
              <a:defRPr sz="900">
                <a:solidFill>
                  <a:srgbClr val="F3F3F3"/>
                </a:solidFill>
              </a:defRPr>
            </a:lvl9pPr>
          </a:lstStyle>
          <a:p>
            <a:endParaRPr/>
          </a:p>
        </p:txBody>
      </p:sp>
      <p:sp>
        <p:nvSpPr>
          <p:cNvPr id="160" name="Google Shape;160;p26"/>
          <p:cNvSpPr txBox="1">
            <a:spLocks noGrp="1"/>
          </p:cNvSpPr>
          <p:nvPr>
            <p:ph type="title" idx="17" hasCustomPrompt="1"/>
          </p:nvPr>
        </p:nvSpPr>
        <p:spPr>
          <a:xfrm>
            <a:off x="3901353" y="1548976"/>
            <a:ext cx="1341300" cy="407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3F3F3"/>
              </a:buClr>
              <a:buSzPts val="4800"/>
              <a:buNone/>
              <a:defRPr sz="2400">
                <a:solidFill>
                  <a:srgbClr val="F3F3F3"/>
                </a:solidFill>
                <a:latin typeface="Oswald"/>
                <a:ea typeface="Oswald"/>
                <a:cs typeface="Oswald"/>
                <a:sym typeface="Oswald"/>
              </a:defRPr>
            </a:lvl1pPr>
            <a:lvl2pPr lvl="1"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
        <p:nvSpPr>
          <p:cNvPr id="161" name="Google Shape;161;p26"/>
          <p:cNvSpPr txBox="1">
            <a:spLocks noGrp="1"/>
          </p:cNvSpPr>
          <p:nvPr>
            <p:ph type="title" idx="18" hasCustomPrompt="1"/>
          </p:nvPr>
        </p:nvSpPr>
        <p:spPr>
          <a:xfrm>
            <a:off x="1477150" y="3425101"/>
            <a:ext cx="1341300" cy="407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3F3F3"/>
              </a:buClr>
              <a:buSzPts val="4800"/>
              <a:buNone/>
              <a:defRPr sz="2400">
                <a:solidFill>
                  <a:srgbClr val="F3F3F3"/>
                </a:solidFill>
                <a:latin typeface="Oswald"/>
                <a:ea typeface="Oswald"/>
                <a:cs typeface="Oswald"/>
                <a:sym typeface="Oswald"/>
              </a:defRPr>
            </a:lvl1pPr>
            <a:lvl2pPr lvl="1"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
        <p:nvSpPr>
          <p:cNvPr id="162" name="Google Shape;162;p26"/>
          <p:cNvSpPr txBox="1">
            <a:spLocks noGrp="1"/>
          </p:cNvSpPr>
          <p:nvPr>
            <p:ph type="title" idx="19" hasCustomPrompt="1"/>
          </p:nvPr>
        </p:nvSpPr>
        <p:spPr>
          <a:xfrm>
            <a:off x="6325550" y="3425101"/>
            <a:ext cx="1341300" cy="407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3F3F3"/>
              </a:buClr>
              <a:buSzPts val="4800"/>
              <a:buNone/>
              <a:defRPr sz="2400">
                <a:solidFill>
                  <a:srgbClr val="F3F3F3"/>
                </a:solidFill>
                <a:latin typeface="Oswald"/>
                <a:ea typeface="Oswald"/>
                <a:cs typeface="Oswald"/>
                <a:sym typeface="Oswald"/>
              </a:defRPr>
            </a:lvl1pPr>
            <a:lvl2pPr lvl="1"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
        <p:nvSpPr>
          <p:cNvPr id="163" name="Google Shape;163;p26"/>
          <p:cNvSpPr txBox="1">
            <a:spLocks noGrp="1"/>
          </p:cNvSpPr>
          <p:nvPr>
            <p:ph type="title" idx="20" hasCustomPrompt="1"/>
          </p:nvPr>
        </p:nvSpPr>
        <p:spPr>
          <a:xfrm>
            <a:off x="3901353" y="3425101"/>
            <a:ext cx="1341300" cy="407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3F3F3"/>
              </a:buClr>
              <a:buSzPts val="4800"/>
              <a:buNone/>
              <a:defRPr sz="2400">
                <a:solidFill>
                  <a:srgbClr val="F3F3F3"/>
                </a:solidFill>
                <a:latin typeface="Oswald"/>
                <a:ea typeface="Oswald"/>
                <a:cs typeface="Oswald"/>
                <a:sym typeface="Oswald"/>
              </a:defRPr>
            </a:lvl1pPr>
            <a:lvl2pPr lvl="1"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p:cSld name="CUSTOM_1_1_1_2">
    <p:bg>
      <p:bgPr>
        <a:solidFill>
          <a:srgbClr val="EFEFEF"/>
        </a:solidFill>
        <a:effectLst/>
      </p:bgPr>
    </p:bg>
    <p:spTree>
      <p:nvGrpSpPr>
        <p:cNvPr id="1" name="Shape 164"/>
        <p:cNvGrpSpPr/>
        <p:nvPr/>
      </p:nvGrpSpPr>
      <p:grpSpPr>
        <a:xfrm>
          <a:off x="0" y="0"/>
          <a:ext cx="0" cy="0"/>
          <a:chOff x="0" y="0"/>
          <a:chExt cx="0" cy="0"/>
        </a:xfrm>
      </p:grpSpPr>
      <p:sp>
        <p:nvSpPr>
          <p:cNvPr id="165" name="Google Shape;165;p27"/>
          <p:cNvSpPr/>
          <p:nvPr/>
        </p:nvSpPr>
        <p:spPr>
          <a:xfrm rot="10800000" flipH="1">
            <a:off x="-6375" y="0"/>
            <a:ext cx="9144000" cy="1924500"/>
          </a:xfrm>
          <a:prstGeom prst="rect">
            <a:avLst/>
          </a:pr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7"/>
          <p:cNvSpPr txBox="1">
            <a:spLocks noGrp="1"/>
          </p:cNvSpPr>
          <p:nvPr>
            <p:ph type="title" hasCustomPrompt="1"/>
          </p:nvPr>
        </p:nvSpPr>
        <p:spPr>
          <a:xfrm>
            <a:off x="2314725" y="1980869"/>
            <a:ext cx="2051100" cy="6066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7200"/>
              <a:buNone/>
              <a:defRPr sz="3000">
                <a:latin typeface="Oswald"/>
                <a:ea typeface="Oswald"/>
                <a:cs typeface="Oswald"/>
                <a:sym typeface="Oswald"/>
              </a:defRPr>
            </a:lvl1pPr>
            <a:lvl2pPr lvl="1"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67" name="Google Shape;167;p27"/>
          <p:cNvSpPr txBox="1">
            <a:spLocks noGrp="1"/>
          </p:cNvSpPr>
          <p:nvPr>
            <p:ph type="ctrTitle" idx="2"/>
          </p:nvPr>
        </p:nvSpPr>
        <p:spPr>
          <a:xfrm>
            <a:off x="1071525" y="1319303"/>
            <a:ext cx="3294300" cy="617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3000">
                <a:solidFill>
                  <a:srgbClr val="F3F3F3"/>
                </a:solidFill>
                <a:latin typeface="Oswald"/>
                <a:ea typeface="Oswald"/>
                <a:cs typeface="Oswald"/>
                <a:sym typeface="Oswald"/>
              </a:defRPr>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168" name="Google Shape;168;p27"/>
          <p:cNvSpPr txBox="1">
            <a:spLocks noGrp="1"/>
          </p:cNvSpPr>
          <p:nvPr>
            <p:ph type="subTitle" idx="1"/>
          </p:nvPr>
        </p:nvSpPr>
        <p:spPr>
          <a:xfrm>
            <a:off x="1320779" y="3432197"/>
            <a:ext cx="31908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EXT 1">
  <p:cSld name="CUSTOM_1_1_1_2_1">
    <p:bg>
      <p:bgPr>
        <a:solidFill>
          <a:srgbClr val="EFEFEF"/>
        </a:solidFill>
        <a:effectLst/>
      </p:bgPr>
    </p:bg>
    <p:spTree>
      <p:nvGrpSpPr>
        <p:cNvPr id="1" name="Shape 169"/>
        <p:cNvGrpSpPr/>
        <p:nvPr/>
      </p:nvGrpSpPr>
      <p:grpSpPr>
        <a:xfrm>
          <a:off x="0" y="0"/>
          <a:ext cx="0" cy="0"/>
          <a:chOff x="0" y="0"/>
          <a:chExt cx="0" cy="0"/>
        </a:xfrm>
      </p:grpSpPr>
      <p:sp>
        <p:nvSpPr>
          <p:cNvPr id="170" name="Google Shape;170;p28"/>
          <p:cNvSpPr/>
          <p:nvPr/>
        </p:nvSpPr>
        <p:spPr>
          <a:xfrm rot="10800000" flipH="1">
            <a:off x="-6375" y="3219000"/>
            <a:ext cx="9144000" cy="1924500"/>
          </a:xfrm>
          <a:prstGeom prst="rect">
            <a:avLst/>
          </a:pr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8"/>
          <p:cNvSpPr txBox="1">
            <a:spLocks noGrp="1"/>
          </p:cNvSpPr>
          <p:nvPr>
            <p:ph type="ctrTitle"/>
          </p:nvPr>
        </p:nvSpPr>
        <p:spPr>
          <a:xfrm>
            <a:off x="5059074" y="4128123"/>
            <a:ext cx="32943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3F3F3"/>
              </a:buClr>
              <a:buSzPts val="3000"/>
              <a:buFont typeface="Oswald"/>
              <a:buNone/>
              <a:defRPr sz="3000">
                <a:solidFill>
                  <a:srgbClr val="F3F3F3"/>
                </a:solidFill>
                <a:latin typeface="Oswald"/>
                <a:ea typeface="Oswald"/>
                <a:cs typeface="Oswald"/>
                <a:sym typeface="Oswald"/>
              </a:defRPr>
            </a:lvl1pPr>
            <a:lvl2pPr lvl="1" rtl="0">
              <a:spcBef>
                <a:spcPts val="0"/>
              </a:spcBef>
              <a:spcAft>
                <a:spcPts val="0"/>
              </a:spcAft>
              <a:buClr>
                <a:srgbClr val="434343"/>
              </a:buClr>
              <a:buSzPts val="1600"/>
              <a:buNone/>
              <a:defRPr sz="1600">
                <a:solidFill>
                  <a:srgbClr val="434343"/>
                </a:solidFill>
              </a:defRPr>
            </a:lvl2pPr>
            <a:lvl3pPr lvl="2" rtl="0">
              <a:spcBef>
                <a:spcPts val="0"/>
              </a:spcBef>
              <a:spcAft>
                <a:spcPts val="0"/>
              </a:spcAft>
              <a:buClr>
                <a:srgbClr val="434343"/>
              </a:buClr>
              <a:buSzPts val="1600"/>
              <a:buNone/>
              <a:defRPr sz="1600">
                <a:solidFill>
                  <a:srgbClr val="434343"/>
                </a:solidFill>
              </a:defRPr>
            </a:lvl3pPr>
            <a:lvl4pPr lvl="3" rtl="0">
              <a:spcBef>
                <a:spcPts val="0"/>
              </a:spcBef>
              <a:spcAft>
                <a:spcPts val="0"/>
              </a:spcAft>
              <a:buClr>
                <a:srgbClr val="434343"/>
              </a:buClr>
              <a:buSzPts val="1600"/>
              <a:buNone/>
              <a:defRPr sz="1600">
                <a:solidFill>
                  <a:srgbClr val="434343"/>
                </a:solidFill>
              </a:defRPr>
            </a:lvl4pPr>
            <a:lvl5pPr lvl="4" rtl="0">
              <a:spcBef>
                <a:spcPts val="0"/>
              </a:spcBef>
              <a:spcAft>
                <a:spcPts val="0"/>
              </a:spcAft>
              <a:buClr>
                <a:srgbClr val="434343"/>
              </a:buClr>
              <a:buSzPts val="1600"/>
              <a:buNone/>
              <a:defRPr sz="1600">
                <a:solidFill>
                  <a:srgbClr val="434343"/>
                </a:solidFill>
              </a:defRPr>
            </a:lvl5pPr>
            <a:lvl6pPr lvl="5" rtl="0">
              <a:spcBef>
                <a:spcPts val="0"/>
              </a:spcBef>
              <a:spcAft>
                <a:spcPts val="0"/>
              </a:spcAft>
              <a:buClr>
                <a:srgbClr val="434343"/>
              </a:buClr>
              <a:buSzPts val="1600"/>
              <a:buNone/>
              <a:defRPr sz="1600">
                <a:solidFill>
                  <a:srgbClr val="434343"/>
                </a:solidFill>
              </a:defRPr>
            </a:lvl6pPr>
            <a:lvl7pPr lvl="6" rtl="0">
              <a:spcBef>
                <a:spcPts val="0"/>
              </a:spcBef>
              <a:spcAft>
                <a:spcPts val="0"/>
              </a:spcAft>
              <a:buClr>
                <a:srgbClr val="434343"/>
              </a:buClr>
              <a:buSzPts val="1600"/>
              <a:buNone/>
              <a:defRPr sz="1600">
                <a:solidFill>
                  <a:srgbClr val="434343"/>
                </a:solidFill>
              </a:defRPr>
            </a:lvl7pPr>
            <a:lvl8pPr lvl="7" rtl="0">
              <a:spcBef>
                <a:spcPts val="0"/>
              </a:spcBef>
              <a:spcAft>
                <a:spcPts val="0"/>
              </a:spcAft>
              <a:buClr>
                <a:srgbClr val="434343"/>
              </a:buClr>
              <a:buSzPts val="1600"/>
              <a:buNone/>
              <a:defRPr sz="1600">
                <a:solidFill>
                  <a:srgbClr val="434343"/>
                </a:solidFill>
              </a:defRPr>
            </a:lvl8pPr>
            <a:lvl9pPr lvl="8" rtl="0">
              <a:spcBef>
                <a:spcPts val="0"/>
              </a:spcBef>
              <a:spcAft>
                <a:spcPts val="0"/>
              </a:spcAft>
              <a:buClr>
                <a:srgbClr val="434343"/>
              </a:buClr>
              <a:buSzPts val="1600"/>
              <a:buNone/>
              <a:defRPr sz="1600">
                <a:solidFill>
                  <a:srgbClr val="434343"/>
                </a:solidFill>
              </a:defRPr>
            </a:lvl9pPr>
          </a:lstStyle>
          <a:p>
            <a:endParaRPr/>
          </a:p>
        </p:txBody>
      </p:sp>
      <p:sp>
        <p:nvSpPr>
          <p:cNvPr id="172" name="Google Shape;172;p28"/>
          <p:cNvSpPr txBox="1">
            <a:spLocks noGrp="1"/>
          </p:cNvSpPr>
          <p:nvPr>
            <p:ph type="subTitle" idx="1"/>
          </p:nvPr>
        </p:nvSpPr>
        <p:spPr>
          <a:xfrm>
            <a:off x="4804225" y="1368600"/>
            <a:ext cx="3055800" cy="1079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00"/>
              <a:buNone/>
              <a:defRPr sz="900"/>
            </a:lvl1pPr>
            <a:lvl2pPr lvl="1" rtl="0">
              <a:lnSpc>
                <a:spcPct val="100000"/>
              </a:lnSpc>
              <a:spcBef>
                <a:spcPts val="0"/>
              </a:spcBef>
              <a:spcAft>
                <a:spcPts val="0"/>
              </a:spcAft>
              <a:buClr>
                <a:srgbClr val="434343"/>
              </a:buClr>
              <a:buSzPts val="1100"/>
              <a:buNone/>
              <a:defRPr sz="1100">
                <a:solidFill>
                  <a:srgbClr val="434343"/>
                </a:solidFill>
              </a:defRPr>
            </a:lvl2pPr>
            <a:lvl3pPr lvl="2" rtl="0">
              <a:lnSpc>
                <a:spcPct val="100000"/>
              </a:lnSpc>
              <a:spcBef>
                <a:spcPts val="0"/>
              </a:spcBef>
              <a:spcAft>
                <a:spcPts val="0"/>
              </a:spcAft>
              <a:buClr>
                <a:srgbClr val="434343"/>
              </a:buClr>
              <a:buSzPts val="1100"/>
              <a:buNone/>
              <a:defRPr sz="1100">
                <a:solidFill>
                  <a:srgbClr val="434343"/>
                </a:solidFill>
              </a:defRPr>
            </a:lvl3pPr>
            <a:lvl4pPr lvl="3" rtl="0">
              <a:lnSpc>
                <a:spcPct val="100000"/>
              </a:lnSpc>
              <a:spcBef>
                <a:spcPts val="0"/>
              </a:spcBef>
              <a:spcAft>
                <a:spcPts val="0"/>
              </a:spcAft>
              <a:buClr>
                <a:srgbClr val="434343"/>
              </a:buClr>
              <a:buSzPts val="1100"/>
              <a:buNone/>
              <a:defRPr sz="1100">
                <a:solidFill>
                  <a:srgbClr val="434343"/>
                </a:solidFill>
              </a:defRPr>
            </a:lvl4pPr>
            <a:lvl5pPr lvl="4" rtl="0">
              <a:lnSpc>
                <a:spcPct val="100000"/>
              </a:lnSpc>
              <a:spcBef>
                <a:spcPts val="0"/>
              </a:spcBef>
              <a:spcAft>
                <a:spcPts val="0"/>
              </a:spcAft>
              <a:buClr>
                <a:srgbClr val="434343"/>
              </a:buClr>
              <a:buSzPts val="1100"/>
              <a:buNone/>
              <a:defRPr sz="1100">
                <a:solidFill>
                  <a:srgbClr val="434343"/>
                </a:solidFill>
              </a:defRPr>
            </a:lvl5pPr>
            <a:lvl6pPr lvl="5" rtl="0">
              <a:lnSpc>
                <a:spcPct val="100000"/>
              </a:lnSpc>
              <a:spcBef>
                <a:spcPts val="0"/>
              </a:spcBef>
              <a:spcAft>
                <a:spcPts val="0"/>
              </a:spcAft>
              <a:buClr>
                <a:srgbClr val="434343"/>
              </a:buClr>
              <a:buSzPts val="1100"/>
              <a:buNone/>
              <a:defRPr sz="1100">
                <a:solidFill>
                  <a:srgbClr val="434343"/>
                </a:solidFill>
              </a:defRPr>
            </a:lvl6pPr>
            <a:lvl7pPr lvl="6" rtl="0">
              <a:lnSpc>
                <a:spcPct val="100000"/>
              </a:lnSpc>
              <a:spcBef>
                <a:spcPts val="0"/>
              </a:spcBef>
              <a:spcAft>
                <a:spcPts val="0"/>
              </a:spcAft>
              <a:buClr>
                <a:srgbClr val="434343"/>
              </a:buClr>
              <a:buSzPts val="1100"/>
              <a:buNone/>
              <a:defRPr sz="1100">
                <a:solidFill>
                  <a:srgbClr val="434343"/>
                </a:solidFill>
              </a:defRPr>
            </a:lvl7pPr>
            <a:lvl8pPr lvl="7" rtl="0">
              <a:lnSpc>
                <a:spcPct val="100000"/>
              </a:lnSpc>
              <a:spcBef>
                <a:spcPts val="0"/>
              </a:spcBef>
              <a:spcAft>
                <a:spcPts val="0"/>
              </a:spcAft>
              <a:buClr>
                <a:srgbClr val="434343"/>
              </a:buClr>
              <a:buSzPts val="1100"/>
              <a:buNone/>
              <a:defRPr sz="1100">
                <a:solidFill>
                  <a:srgbClr val="434343"/>
                </a:solidFill>
              </a:defRPr>
            </a:lvl8pPr>
            <a:lvl9pPr lvl="8" rtl="0">
              <a:lnSpc>
                <a:spcPct val="100000"/>
              </a:lnSpc>
              <a:spcBef>
                <a:spcPts val="0"/>
              </a:spcBef>
              <a:spcAft>
                <a:spcPts val="0"/>
              </a:spcAft>
              <a:buClr>
                <a:srgbClr val="434343"/>
              </a:buClr>
              <a:buSzPts val="1100"/>
              <a:buNone/>
              <a:defRPr sz="1100">
                <a:solidFill>
                  <a:srgbClr val="434343"/>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OUR COLUMNS">
  <p:cSld name="CUSTOM_1_1_1_2_1_1">
    <p:bg>
      <p:bgPr>
        <a:solidFill>
          <a:srgbClr val="EFEFEF"/>
        </a:solidFill>
        <a:effectLst/>
      </p:bgPr>
    </p:bg>
    <p:spTree>
      <p:nvGrpSpPr>
        <p:cNvPr id="1" name="Shape 173"/>
        <p:cNvGrpSpPr/>
        <p:nvPr/>
      </p:nvGrpSpPr>
      <p:grpSpPr>
        <a:xfrm>
          <a:off x="0" y="0"/>
          <a:ext cx="0" cy="0"/>
          <a:chOff x="0" y="0"/>
          <a:chExt cx="0" cy="0"/>
        </a:xfrm>
      </p:grpSpPr>
      <p:sp>
        <p:nvSpPr>
          <p:cNvPr id="174" name="Google Shape;174;p29"/>
          <p:cNvSpPr/>
          <p:nvPr/>
        </p:nvSpPr>
        <p:spPr>
          <a:xfrm>
            <a:off x="-6375" y="0"/>
            <a:ext cx="9144000" cy="1924500"/>
          </a:xfrm>
          <a:prstGeom prst="rect">
            <a:avLst/>
          </a:pr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txBox="1">
            <a:spLocks noGrp="1"/>
          </p:cNvSpPr>
          <p:nvPr>
            <p:ph type="subTitle" idx="1"/>
          </p:nvPr>
        </p:nvSpPr>
        <p:spPr>
          <a:xfrm>
            <a:off x="677075" y="2982125"/>
            <a:ext cx="1716000" cy="36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900"/>
            </a:lvl1pPr>
            <a:lvl2pPr lvl="1" algn="ctr" rtl="0">
              <a:lnSpc>
                <a:spcPct val="100000"/>
              </a:lnSpc>
              <a:spcBef>
                <a:spcPts val="0"/>
              </a:spcBef>
              <a:spcAft>
                <a:spcPts val="0"/>
              </a:spcAft>
              <a:buSzPts val="900"/>
              <a:buNone/>
              <a:defRPr sz="900"/>
            </a:lvl2pPr>
            <a:lvl3pPr lvl="2" algn="ctr" rtl="0">
              <a:lnSpc>
                <a:spcPct val="100000"/>
              </a:lnSpc>
              <a:spcBef>
                <a:spcPts val="0"/>
              </a:spcBef>
              <a:spcAft>
                <a:spcPts val="0"/>
              </a:spcAft>
              <a:buSzPts val="900"/>
              <a:buNone/>
              <a:defRPr sz="900"/>
            </a:lvl3pPr>
            <a:lvl4pPr lvl="3" algn="ctr" rtl="0">
              <a:lnSpc>
                <a:spcPct val="100000"/>
              </a:lnSpc>
              <a:spcBef>
                <a:spcPts val="0"/>
              </a:spcBef>
              <a:spcAft>
                <a:spcPts val="0"/>
              </a:spcAft>
              <a:buSzPts val="900"/>
              <a:buNone/>
              <a:defRPr sz="900"/>
            </a:lvl4pPr>
            <a:lvl5pPr lvl="4" algn="ctr" rtl="0">
              <a:lnSpc>
                <a:spcPct val="100000"/>
              </a:lnSpc>
              <a:spcBef>
                <a:spcPts val="0"/>
              </a:spcBef>
              <a:spcAft>
                <a:spcPts val="0"/>
              </a:spcAft>
              <a:buSzPts val="900"/>
              <a:buNone/>
              <a:defRPr sz="900"/>
            </a:lvl5pPr>
            <a:lvl6pPr lvl="5" algn="ctr" rtl="0">
              <a:lnSpc>
                <a:spcPct val="100000"/>
              </a:lnSpc>
              <a:spcBef>
                <a:spcPts val="0"/>
              </a:spcBef>
              <a:spcAft>
                <a:spcPts val="0"/>
              </a:spcAft>
              <a:buSzPts val="900"/>
              <a:buNone/>
              <a:defRPr sz="900"/>
            </a:lvl6pPr>
            <a:lvl7pPr lvl="6" algn="ctr" rtl="0">
              <a:lnSpc>
                <a:spcPct val="100000"/>
              </a:lnSpc>
              <a:spcBef>
                <a:spcPts val="0"/>
              </a:spcBef>
              <a:spcAft>
                <a:spcPts val="0"/>
              </a:spcAft>
              <a:buSzPts val="900"/>
              <a:buNone/>
              <a:defRPr sz="900"/>
            </a:lvl7pPr>
            <a:lvl8pPr lvl="7" algn="ctr" rtl="0">
              <a:lnSpc>
                <a:spcPct val="100000"/>
              </a:lnSpc>
              <a:spcBef>
                <a:spcPts val="0"/>
              </a:spcBef>
              <a:spcAft>
                <a:spcPts val="0"/>
              </a:spcAft>
              <a:buSzPts val="900"/>
              <a:buNone/>
              <a:defRPr sz="900"/>
            </a:lvl8pPr>
            <a:lvl9pPr lvl="8" algn="ctr" rtl="0">
              <a:lnSpc>
                <a:spcPct val="100000"/>
              </a:lnSpc>
              <a:spcBef>
                <a:spcPts val="0"/>
              </a:spcBef>
              <a:spcAft>
                <a:spcPts val="0"/>
              </a:spcAft>
              <a:buSzPts val="900"/>
              <a:buNone/>
              <a:defRPr sz="900"/>
            </a:lvl9pPr>
          </a:lstStyle>
          <a:p>
            <a:endParaRPr/>
          </a:p>
        </p:txBody>
      </p:sp>
      <p:sp>
        <p:nvSpPr>
          <p:cNvPr id="176" name="Google Shape;176;p29"/>
          <p:cNvSpPr txBox="1">
            <a:spLocks noGrp="1"/>
          </p:cNvSpPr>
          <p:nvPr>
            <p:ph type="subTitle" idx="2"/>
          </p:nvPr>
        </p:nvSpPr>
        <p:spPr>
          <a:xfrm>
            <a:off x="3417112" y="2980800"/>
            <a:ext cx="1716000" cy="36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900"/>
            </a:lvl1pPr>
            <a:lvl2pPr lvl="1" algn="ctr" rtl="0">
              <a:lnSpc>
                <a:spcPct val="100000"/>
              </a:lnSpc>
              <a:spcBef>
                <a:spcPts val="0"/>
              </a:spcBef>
              <a:spcAft>
                <a:spcPts val="0"/>
              </a:spcAft>
              <a:buSzPts val="900"/>
              <a:buNone/>
              <a:defRPr sz="900"/>
            </a:lvl2pPr>
            <a:lvl3pPr lvl="2" algn="ctr" rtl="0">
              <a:lnSpc>
                <a:spcPct val="100000"/>
              </a:lnSpc>
              <a:spcBef>
                <a:spcPts val="0"/>
              </a:spcBef>
              <a:spcAft>
                <a:spcPts val="0"/>
              </a:spcAft>
              <a:buSzPts val="900"/>
              <a:buNone/>
              <a:defRPr sz="900"/>
            </a:lvl3pPr>
            <a:lvl4pPr lvl="3" algn="ctr" rtl="0">
              <a:lnSpc>
                <a:spcPct val="100000"/>
              </a:lnSpc>
              <a:spcBef>
                <a:spcPts val="0"/>
              </a:spcBef>
              <a:spcAft>
                <a:spcPts val="0"/>
              </a:spcAft>
              <a:buSzPts val="900"/>
              <a:buNone/>
              <a:defRPr sz="900"/>
            </a:lvl4pPr>
            <a:lvl5pPr lvl="4" algn="ctr" rtl="0">
              <a:lnSpc>
                <a:spcPct val="100000"/>
              </a:lnSpc>
              <a:spcBef>
                <a:spcPts val="0"/>
              </a:spcBef>
              <a:spcAft>
                <a:spcPts val="0"/>
              </a:spcAft>
              <a:buSzPts val="900"/>
              <a:buNone/>
              <a:defRPr sz="900"/>
            </a:lvl5pPr>
            <a:lvl6pPr lvl="5" algn="ctr" rtl="0">
              <a:lnSpc>
                <a:spcPct val="100000"/>
              </a:lnSpc>
              <a:spcBef>
                <a:spcPts val="0"/>
              </a:spcBef>
              <a:spcAft>
                <a:spcPts val="0"/>
              </a:spcAft>
              <a:buSzPts val="900"/>
              <a:buNone/>
              <a:defRPr sz="900"/>
            </a:lvl6pPr>
            <a:lvl7pPr lvl="6" algn="ctr" rtl="0">
              <a:lnSpc>
                <a:spcPct val="100000"/>
              </a:lnSpc>
              <a:spcBef>
                <a:spcPts val="0"/>
              </a:spcBef>
              <a:spcAft>
                <a:spcPts val="0"/>
              </a:spcAft>
              <a:buSzPts val="900"/>
              <a:buNone/>
              <a:defRPr sz="900"/>
            </a:lvl7pPr>
            <a:lvl8pPr lvl="7" algn="ctr" rtl="0">
              <a:lnSpc>
                <a:spcPct val="100000"/>
              </a:lnSpc>
              <a:spcBef>
                <a:spcPts val="0"/>
              </a:spcBef>
              <a:spcAft>
                <a:spcPts val="0"/>
              </a:spcAft>
              <a:buSzPts val="900"/>
              <a:buNone/>
              <a:defRPr sz="900"/>
            </a:lvl8pPr>
            <a:lvl9pPr lvl="8" algn="ctr" rtl="0">
              <a:lnSpc>
                <a:spcPct val="100000"/>
              </a:lnSpc>
              <a:spcBef>
                <a:spcPts val="0"/>
              </a:spcBef>
              <a:spcAft>
                <a:spcPts val="0"/>
              </a:spcAft>
              <a:buSzPts val="900"/>
              <a:buNone/>
              <a:defRPr sz="900"/>
            </a:lvl9pPr>
          </a:lstStyle>
          <a:p>
            <a:endParaRPr/>
          </a:p>
        </p:txBody>
      </p:sp>
      <p:sp>
        <p:nvSpPr>
          <p:cNvPr id="177" name="Google Shape;177;p29"/>
          <p:cNvSpPr txBox="1">
            <a:spLocks noGrp="1"/>
          </p:cNvSpPr>
          <p:nvPr>
            <p:ph type="subTitle" idx="3"/>
          </p:nvPr>
        </p:nvSpPr>
        <p:spPr>
          <a:xfrm>
            <a:off x="677087" y="4297675"/>
            <a:ext cx="1716000" cy="36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900"/>
            </a:lvl1pPr>
            <a:lvl2pPr lvl="1" algn="ctr" rtl="0">
              <a:lnSpc>
                <a:spcPct val="100000"/>
              </a:lnSpc>
              <a:spcBef>
                <a:spcPts val="0"/>
              </a:spcBef>
              <a:spcAft>
                <a:spcPts val="0"/>
              </a:spcAft>
              <a:buSzPts val="900"/>
              <a:buNone/>
              <a:defRPr sz="900"/>
            </a:lvl2pPr>
            <a:lvl3pPr lvl="2" algn="ctr" rtl="0">
              <a:lnSpc>
                <a:spcPct val="100000"/>
              </a:lnSpc>
              <a:spcBef>
                <a:spcPts val="0"/>
              </a:spcBef>
              <a:spcAft>
                <a:spcPts val="0"/>
              </a:spcAft>
              <a:buSzPts val="900"/>
              <a:buNone/>
              <a:defRPr sz="900"/>
            </a:lvl3pPr>
            <a:lvl4pPr lvl="3" algn="ctr" rtl="0">
              <a:lnSpc>
                <a:spcPct val="100000"/>
              </a:lnSpc>
              <a:spcBef>
                <a:spcPts val="0"/>
              </a:spcBef>
              <a:spcAft>
                <a:spcPts val="0"/>
              </a:spcAft>
              <a:buSzPts val="900"/>
              <a:buNone/>
              <a:defRPr sz="900"/>
            </a:lvl4pPr>
            <a:lvl5pPr lvl="4" algn="ctr" rtl="0">
              <a:lnSpc>
                <a:spcPct val="100000"/>
              </a:lnSpc>
              <a:spcBef>
                <a:spcPts val="0"/>
              </a:spcBef>
              <a:spcAft>
                <a:spcPts val="0"/>
              </a:spcAft>
              <a:buSzPts val="900"/>
              <a:buNone/>
              <a:defRPr sz="900"/>
            </a:lvl5pPr>
            <a:lvl6pPr lvl="5" algn="ctr" rtl="0">
              <a:lnSpc>
                <a:spcPct val="100000"/>
              </a:lnSpc>
              <a:spcBef>
                <a:spcPts val="0"/>
              </a:spcBef>
              <a:spcAft>
                <a:spcPts val="0"/>
              </a:spcAft>
              <a:buSzPts val="900"/>
              <a:buNone/>
              <a:defRPr sz="900"/>
            </a:lvl6pPr>
            <a:lvl7pPr lvl="6" algn="ctr" rtl="0">
              <a:lnSpc>
                <a:spcPct val="100000"/>
              </a:lnSpc>
              <a:spcBef>
                <a:spcPts val="0"/>
              </a:spcBef>
              <a:spcAft>
                <a:spcPts val="0"/>
              </a:spcAft>
              <a:buSzPts val="900"/>
              <a:buNone/>
              <a:defRPr sz="900"/>
            </a:lvl7pPr>
            <a:lvl8pPr lvl="7" algn="ctr" rtl="0">
              <a:lnSpc>
                <a:spcPct val="100000"/>
              </a:lnSpc>
              <a:spcBef>
                <a:spcPts val="0"/>
              </a:spcBef>
              <a:spcAft>
                <a:spcPts val="0"/>
              </a:spcAft>
              <a:buSzPts val="900"/>
              <a:buNone/>
              <a:defRPr sz="900"/>
            </a:lvl8pPr>
            <a:lvl9pPr lvl="8" algn="ctr" rtl="0">
              <a:lnSpc>
                <a:spcPct val="100000"/>
              </a:lnSpc>
              <a:spcBef>
                <a:spcPts val="0"/>
              </a:spcBef>
              <a:spcAft>
                <a:spcPts val="0"/>
              </a:spcAft>
              <a:buSzPts val="900"/>
              <a:buNone/>
              <a:defRPr sz="900"/>
            </a:lvl9pPr>
          </a:lstStyle>
          <a:p>
            <a:endParaRPr/>
          </a:p>
        </p:txBody>
      </p:sp>
      <p:sp>
        <p:nvSpPr>
          <p:cNvPr id="178" name="Google Shape;178;p29"/>
          <p:cNvSpPr txBox="1">
            <a:spLocks noGrp="1"/>
          </p:cNvSpPr>
          <p:nvPr>
            <p:ph type="subTitle" idx="4"/>
          </p:nvPr>
        </p:nvSpPr>
        <p:spPr>
          <a:xfrm>
            <a:off x="677075" y="2714900"/>
            <a:ext cx="1716000" cy="36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Oswald Regular"/>
              <a:buNone/>
              <a:defRPr sz="1400">
                <a:latin typeface="Oswald"/>
                <a:ea typeface="Oswald"/>
                <a:cs typeface="Oswald"/>
                <a:sym typeface="Oswald"/>
              </a:defRPr>
            </a:lvl1pPr>
            <a:lvl2pPr lvl="1"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2pPr>
            <a:lvl3pPr lvl="2"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3pPr>
            <a:lvl4pPr lvl="3"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4pPr>
            <a:lvl5pPr lvl="4"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5pPr>
            <a:lvl6pPr lvl="5"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6pPr>
            <a:lvl7pPr lvl="6"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7pPr>
            <a:lvl8pPr lvl="7"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8pPr>
            <a:lvl9pPr lvl="8"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9pPr>
          </a:lstStyle>
          <a:p>
            <a:endParaRPr/>
          </a:p>
        </p:txBody>
      </p:sp>
      <p:sp>
        <p:nvSpPr>
          <p:cNvPr id="179" name="Google Shape;179;p29"/>
          <p:cNvSpPr txBox="1">
            <a:spLocks noGrp="1"/>
          </p:cNvSpPr>
          <p:nvPr>
            <p:ph type="subTitle" idx="5"/>
          </p:nvPr>
        </p:nvSpPr>
        <p:spPr>
          <a:xfrm>
            <a:off x="3417112" y="2713575"/>
            <a:ext cx="1716000" cy="36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Oswald Regular"/>
              <a:buNone/>
              <a:defRPr sz="1400">
                <a:latin typeface="Oswald"/>
                <a:ea typeface="Oswald"/>
                <a:cs typeface="Oswald"/>
                <a:sym typeface="Oswald"/>
              </a:defRPr>
            </a:lvl1pPr>
            <a:lvl2pPr lvl="1"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2pPr>
            <a:lvl3pPr lvl="2"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3pPr>
            <a:lvl4pPr lvl="3"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4pPr>
            <a:lvl5pPr lvl="4"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5pPr>
            <a:lvl6pPr lvl="5"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6pPr>
            <a:lvl7pPr lvl="6"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7pPr>
            <a:lvl8pPr lvl="7"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8pPr>
            <a:lvl9pPr lvl="8"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9pPr>
          </a:lstStyle>
          <a:p>
            <a:endParaRPr/>
          </a:p>
        </p:txBody>
      </p:sp>
      <p:sp>
        <p:nvSpPr>
          <p:cNvPr id="180" name="Google Shape;180;p29"/>
          <p:cNvSpPr txBox="1">
            <a:spLocks noGrp="1"/>
          </p:cNvSpPr>
          <p:nvPr>
            <p:ph type="subTitle" idx="6"/>
          </p:nvPr>
        </p:nvSpPr>
        <p:spPr>
          <a:xfrm>
            <a:off x="677087" y="4030450"/>
            <a:ext cx="1716000" cy="36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Oswald Regular"/>
              <a:buNone/>
              <a:defRPr sz="1400">
                <a:latin typeface="Oswald"/>
                <a:ea typeface="Oswald"/>
                <a:cs typeface="Oswald"/>
                <a:sym typeface="Oswald"/>
              </a:defRPr>
            </a:lvl1pPr>
            <a:lvl2pPr lvl="1"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2pPr>
            <a:lvl3pPr lvl="2"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3pPr>
            <a:lvl4pPr lvl="3"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4pPr>
            <a:lvl5pPr lvl="4"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5pPr>
            <a:lvl6pPr lvl="5"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6pPr>
            <a:lvl7pPr lvl="6"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7pPr>
            <a:lvl8pPr lvl="7"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8pPr>
            <a:lvl9pPr lvl="8"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9pPr>
          </a:lstStyle>
          <a:p>
            <a:endParaRPr/>
          </a:p>
        </p:txBody>
      </p:sp>
      <p:sp>
        <p:nvSpPr>
          <p:cNvPr id="181" name="Google Shape;181;p29"/>
          <p:cNvSpPr txBox="1">
            <a:spLocks noGrp="1"/>
          </p:cNvSpPr>
          <p:nvPr>
            <p:ph type="title"/>
          </p:nvPr>
        </p:nvSpPr>
        <p:spPr>
          <a:xfrm>
            <a:off x="1226995" y="375868"/>
            <a:ext cx="67053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rgbClr val="F3F3F3"/>
                </a:solidFill>
                <a:latin typeface="Oswald"/>
                <a:ea typeface="Oswald"/>
                <a:cs typeface="Oswald"/>
                <a:sym typeface="Oswald"/>
              </a:defRPr>
            </a:lvl1pPr>
            <a:lvl2pPr lvl="1" rtl="0">
              <a:spcBef>
                <a:spcPts val="0"/>
              </a:spcBef>
              <a:spcAft>
                <a:spcPts val="0"/>
              </a:spcAft>
              <a:buNone/>
              <a:defRPr sz="3000">
                <a:solidFill>
                  <a:srgbClr val="F3F3F3"/>
                </a:solidFill>
                <a:latin typeface="Oswald"/>
                <a:ea typeface="Oswald"/>
                <a:cs typeface="Oswald"/>
                <a:sym typeface="Oswald"/>
              </a:defRPr>
            </a:lvl2pPr>
            <a:lvl3pPr lvl="2" rtl="0">
              <a:spcBef>
                <a:spcPts val="0"/>
              </a:spcBef>
              <a:spcAft>
                <a:spcPts val="0"/>
              </a:spcAft>
              <a:buNone/>
              <a:defRPr sz="3000">
                <a:solidFill>
                  <a:srgbClr val="F3F3F3"/>
                </a:solidFill>
                <a:latin typeface="Oswald"/>
                <a:ea typeface="Oswald"/>
                <a:cs typeface="Oswald"/>
                <a:sym typeface="Oswald"/>
              </a:defRPr>
            </a:lvl3pPr>
            <a:lvl4pPr lvl="3" rtl="0">
              <a:spcBef>
                <a:spcPts val="0"/>
              </a:spcBef>
              <a:spcAft>
                <a:spcPts val="0"/>
              </a:spcAft>
              <a:buNone/>
              <a:defRPr sz="3000">
                <a:solidFill>
                  <a:srgbClr val="F3F3F3"/>
                </a:solidFill>
                <a:latin typeface="Oswald"/>
                <a:ea typeface="Oswald"/>
                <a:cs typeface="Oswald"/>
                <a:sym typeface="Oswald"/>
              </a:defRPr>
            </a:lvl4pPr>
            <a:lvl5pPr lvl="4" rtl="0">
              <a:spcBef>
                <a:spcPts val="0"/>
              </a:spcBef>
              <a:spcAft>
                <a:spcPts val="0"/>
              </a:spcAft>
              <a:buNone/>
              <a:defRPr sz="3000">
                <a:solidFill>
                  <a:srgbClr val="F3F3F3"/>
                </a:solidFill>
                <a:latin typeface="Oswald"/>
                <a:ea typeface="Oswald"/>
                <a:cs typeface="Oswald"/>
                <a:sym typeface="Oswald"/>
              </a:defRPr>
            </a:lvl5pPr>
            <a:lvl6pPr lvl="5" rtl="0">
              <a:spcBef>
                <a:spcPts val="0"/>
              </a:spcBef>
              <a:spcAft>
                <a:spcPts val="0"/>
              </a:spcAft>
              <a:buNone/>
              <a:defRPr sz="3000">
                <a:solidFill>
                  <a:srgbClr val="F3F3F3"/>
                </a:solidFill>
                <a:latin typeface="Oswald"/>
                <a:ea typeface="Oswald"/>
                <a:cs typeface="Oswald"/>
                <a:sym typeface="Oswald"/>
              </a:defRPr>
            </a:lvl6pPr>
            <a:lvl7pPr lvl="6" rtl="0">
              <a:spcBef>
                <a:spcPts val="0"/>
              </a:spcBef>
              <a:spcAft>
                <a:spcPts val="0"/>
              </a:spcAft>
              <a:buNone/>
              <a:defRPr sz="3000">
                <a:solidFill>
                  <a:srgbClr val="F3F3F3"/>
                </a:solidFill>
                <a:latin typeface="Oswald"/>
                <a:ea typeface="Oswald"/>
                <a:cs typeface="Oswald"/>
                <a:sym typeface="Oswald"/>
              </a:defRPr>
            </a:lvl7pPr>
            <a:lvl8pPr lvl="7" rtl="0">
              <a:spcBef>
                <a:spcPts val="0"/>
              </a:spcBef>
              <a:spcAft>
                <a:spcPts val="0"/>
              </a:spcAft>
              <a:buNone/>
              <a:defRPr sz="3000">
                <a:solidFill>
                  <a:srgbClr val="F3F3F3"/>
                </a:solidFill>
                <a:latin typeface="Oswald"/>
                <a:ea typeface="Oswald"/>
                <a:cs typeface="Oswald"/>
                <a:sym typeface="Oswald"/>
              </a:defRPr>
            </a:lvl8pPr>
            <a:lvl9pPr lvl="8" rtl="0">
              <a:spcBef>
                <a:spcPts val="0"/>
              </a:spcBef>
              <a:spcAft>
                <a:spcPts val="0"/>
              </a:spcAft>
              <a:buNone/>
              <a:defRPr sz="3000">
                <a:solidFill>
                  <a:srgbClr val="F3F3F3"/>
                </a:solidFill>
                <a:latin typeface="Oswald"/>
                <a:ea typeface="Oswald"/>
                <a:cs typeface="Oswald"/>
                <a:sym typeface="Oswald"/>
              </a:defRPr>
            </a:lvl9pPr>
          </a:lstStyle>
          <a:p>
            <a:endParaRPr/>
          </a:p>
        </p:txBody>
      </p:sp>
      <p:sp>
        <p:nvSpPr>
          <p:cNvPr id="182" name="Google Shape;182;p29"/>
          <p:cNvSpPr txBox="1">
            <a:spLocks noGrp="1"/>
          </p:cNvSpPr>
          <p:nvPr>
            <p:ph type="subTitle" idx="7"/>
          </p:nvPr>
        </p:nvSpPr>
        <p:spPr>
          <a:xfrm>
            <a:off x="3417100" y="4297675"/>
            <a:ext cx="1716000" cy="36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900"/>
            </a:lvl1pPr>
            <a:lvl2pPr lvl="1" algn="ctr" rtl="0">
              <a:lnSpc>
                <a:spcPct val="100000"/>
              </a:lnSpc>
              <a:spcBef>
                <a:spcPts val="0"/>
              </a:spcBef>
              <a:spcAft>
                <a:spcPts val="0"/>
              </a:spcAft>
              <a:buSzPts val="900"/>
              <a:buNone/>
              <a:defRPr sz="900"/>
            </a:lvl2pPr>
            <a:lvl3pPr lvl="2" algn="ctr" rtl="0">
              <a:lnSpc>
                <a:spcPct val="100000"/>
              </a:lnSpc>
              <a:spcBef>
                <a:spcPts val="0"/>
              </a:spcBef>
              <a:spcAft>
                <a:spcPts val="0"/>
              </a:spcAft>
              <a:buSzPts val="900"/>
              <a:buNone/>
              <a:defRPr sz="900"/>
            </a:lvl3pPr>
            <a:lvl4pPr lvl="3" algn="ctr" rtl="0">
              <a:lnSpc>
                <a:spcPct val="100000"/>
              </a:lnSpc>
              <a:spcBef>
                <a:spcPts val="0"/>
              </a:spcBef>
              <a:spcAft>
                <a:spcPts val="0"/>
              </a:spcAft>
              <a:buSzPts val="900"/>
              <a:buNone/>
              <a:defRPr sz="900"/>
            </a:lvl4pPr>
            <a:lvl5pPr lvl="4" algn="ctr" rtl="0">
              <a:lnSpc>
                <a:spcPct val="100000"/>
              </a:lnSpc>
              <a:spcBef>
                <a:spcPts val="0"/>
              </a:spcBef>
              <a:spcAft>
                <a:spcPts val="0"/>
              </a:spcAft>
              <a:buSzPts val="900"/>
              <a:buNone/>
              <a:defRPr sz="900"/>
            </a:lvl5pPr>
            <a:lvl6pPr lvl="5" algn="ctr" rtl="0">
              <a:lnSpc>
                <a:spcPct val="100000"/>
              </a:lnSpc>
              <a:spcBef>
                <a:spcPts val="0"/>
              </a:spcBef>
              <a:spcAft>
                <a:spcPts val="0"/>
              </a:spcAft>
              <a:buSzPts val="900"/>
              <a:buNone/>
              <a:defRPr sz="900"/>
            </a:lvl6pPr>
            <a:lvl7pPr lvl="6" algn="ctr" rtl="0">
              <a:lnSpc>
                <a:spcPct val="100000"/>
              </a:lnSpc>
              <a:spcBef>
                <a:spcPts val="0"/>
              </a:spcBef>
              <a:spcAft>
                <a:spcPts val="0"/>
              </a:spcAft>
              <a:buSzPts val="900"/>
              <a:buNone/>
              <a:defRPr sz="900"/>
            </a:lvl7pPr>
            <a:lvl8pPr lvl="7" algn="ctr" rtl="0">
              <a:lnSpc>
                <a:spcPct val="100000"/>
              </a:lnSpc>
              <a:spcBef>
                <a:spcPts val="0"/>
              </a:spcBef>
              <a:spcAft>
                <a:spcPts val="0"/>
              </a:spcAft>
              <a:buSzPts val="900"/>
              <a:buNone/>
              <a:defRPr sz="900"/>
            </a:lvl8pPr>
            <a:lvl9pPr lvl="8" algn="ctr" rtl="0">
              <a:lnSpc>
                <a:spcPct val="100000"/>
              </a:lnSpc>
              <a:spcBef>
                <a:spcPts val="0"/>
              </a:spcBef>
              <a:spcAft>
                <a:spcPts val="0"/>
              </a:spcAft>
              <a:buSzPts val="900"/>
              <a:buNone/>
              <a:defRPr sz="900"/>
            </a:lvl9pPr>
          </a:lstStyle>
          <a:p>
            <a:endParaRPr/>
          </a:p>
        </p:txBody>
      </p:sp>
      <p:sp>
        <p:nvSpPr>
          <p:cNvPr id="183" name="Google Shape;183;p29"/>
          <p:cNvSpPr txBox="1">
            <a:spLocks noGrp="1"/>
          </p:cNvSpPr>
          <p:nvPr>
            <p:ph type="subTitle" idx="8"/>
          </p:nvPr>
        </p:nvSpPr>
        <p:spPr>
          <a:xfrm>
            <a:off x="3417100" y="4030450"/>
            <a:ext cx="1716000" cy="36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Oswald Regular"/>
              <a:buNone/>
              <a:defRPr sz="1400">
                <a:latin typeface="Oswald"/>
                <a:ea typeface="Oswald"/>
                <a:cs typeface="Oswald"/>
                <a:sym typeface="Oswald"/>
              </a:defRPr>
            </a:lvl1pPr>
            <a:lvl2pPr lvl="1"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2pPr>
            <a:lvl3pPr lvl="2"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3pPr>
            <a:lvl4pPr lvl="3"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4pPr>
            <a:lvl5pPr lvl="4"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5pPr>
            <a:lvl6pPr lvl="5"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6pPr>
            <a:lvl7pPr lvl="6"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7pPr>
            <a:lvl8pPr lvl="7"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8pPr>
            <a:lvl9pPr lvl="8"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LUMNS">
  <p:cSld name="CUSTOM_1_1_1_2_1_1_1">
    <p:bg>
      <p:bgPr>
        <a:solidFill>
          <a:srgbClr val="EFEFEF"/>
        </a:solidFill>
        <a:effectLst/>
      </p:bgPr>
    </p:bg>
    <p:spTree>
      <p:nvGrpSpPr>
        <p:cNvPr id="1" name="Shape 184"/>
        <p:cNvGrpSpPr/>
        <p:nvPr/>
      </p:nvGrpSpPr>
      <p:grpSpPr>
        <a:xfrm>
          <a:off x="0" y="0"/>
          <a:ext cx="0" cy="0"/>
          <a:chOff x="0" y="0"/>
          <a:chExt cx="0" cy="0"/>
        </a:xfrm>
      </p:grpSpPr>
      <p:sp>
        <p:nvSpPr>
          <p:cNvPr id="185" name="Google Shape;185;p30"/>
          <p:cNvSpPr txBox="1">
            <a:spLocks noGrp="1"/>
          </p:cNvSpPr>
          <p:nvPr>
            <p:ph type="ctrTitle"/>
          </p:nvPr>
        </p:nvSpPr>
        <p:spPr>
          <a:xfrm>
            <a:off x="4457275" y="4231958"/>
            <a:ext cx="2054100" cy="384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800">
                <a:solidFill>
                  <a:srgbClr val="2C3938"/>
                </a:solidFill>
                <a:latin typeface="Oswald"/>
                <a:ea typeface="Oswald"/>
                <a:cs typeface="Oswald"/>
                <a:sym typeface="Oswald"/>
              </a:defRPr>
            </a:lvl1pPr>
            <a:lvl2pPr lvl="1" algn="ctr" rtl="0">
              <a:spcBef>
                <a:spcPts val="0"/>
              </a:spcBef>
              <a:spcAft>
                <a:spcPts val="0"/>
              </a:spcAft>
              <a:buSzPts val="1800"/>
              <a:buFont typeface="Josefin Sans"/>
              <a:buNone/>
              <a:defRPr sz="1800" b="1">
                <a:latin typeface="Josefin Sans"/>
                <a:ea typeface="Josefin Sans"/>
                <a:cs typeface="Josefin Sans"/>
                <a:sym typeface="Josefin Sans"/>
              </a:defRPr>
            </a:lvl2pPr>
            <a:lvl3pPr lvl="2" algn="ctr" rtl="0">
              <a:spcBef>
                <a:spcPts val="0"/>
              </a:spcBef>
              <a:spcAft>
                <a:spcPts val="0"/>
              </a:spcAft>
              <a:buSzPts val="1800"/>
              <a:buFont typeface="Josefin Sans"/>
              <a:buNone/>
              <a:defRPr sz="1800" b="1">
                <a:latin typeface="Josefin Sans"/>
                <a:ea typeface="Josefin Sans"/>
                <a:cs typeface="Josefin Sans"/>
                <a:sym typeface="Josefin Sans"/>
              </a:defRPr>
            </a:lvl3pPr>
            <a:lvl4pPr lvl="3" algn="ctr" rtl="0">
              <a:spcBef>
                <a:spcPts val="0"/>
              </a:spcBef>
              <a:spcAft>
                <a:spcPts val="0"/>
              </a:spcAft>
              <a:buSzPts val="1800"/>
              <a:buFont typeface="Josefin Sans"/>
              <a:buNone/>
              <a:defRPr sz="1800" b="1">
                <a:latin typeface="Josefin Sans"/>
                <a:ea typeface="Josefin Sans"/>
                <a:cs typeface="Josefin Sans"/>
                <a:sym typeface="Josefin Sans"/>
              </a:defRPr>
            </a:lvl4pPr>
            <a:lvl5pPr lvl="4" algn="ctr" rtl="0">
              <a:spcBef>
                <a:spcPts val="0"/>
              </a:spcBef>
              <a:spcAft>
                <a:spcPts val="0"/>
              </a:spcAft>
              <a:buSzPts val="1800"/>
              <a:buFont typeface="Josefin Sans"/>
              <a:buNone/>
              <a:defRPr sz="1800" b="1">
                <a:latin typeface="Josefin Sans"/>
                <a:ea typeface="Josefin Sans"/>
                <a:cs typeface="Josefin Sans"/>
                <a:sym typeface="Josefin Sans"/>
              </a:defRPr>
            </a:lvl5pPr>
            <a:lvl6pPr lvl="5" algn="ctr" rtl="0">
              <a:spcBef>
                <a:spcPts val="0"/>
              </a:spcBef>
              <a:spcAft>
                <a:spcPts val="0"/>
              </a:spcAft>
              <a:buSzPts val="1800"/>
              <a:buFont typeface="Josefin Sans"/>
              <a:buNone/>
              <a:defRPr sz="1800" b="1">
                <a:latin typeface="Josefin Sans"/>
                <a:ea typeface="Josefin Sans"/>
                <a:cs typeface="Josefin Sans"/>
                <a:sym typeface="Josefin Sans"/>
              </a:defRPr>
            </a:lvl6pPr>
            <a:lvl7pPr lvl="6" algn="ctr" rtl="0">
              <a:spcBef>
                <a:spcPts val="0"/>
              </a:spcBef>
              <a:spcAft>
                <a:spcPts val="0"/>
              </a:spcAft>
              <a:buSzPts val="1800"/>
              <a:buFont typeface="Josefin Sans"/>
              <a:buNone/>
              <a:defRPr sz="1800" b="1">
                <a:latin typeface="Josefin Sans"/>
                <a:ea typeface="Josefin Sans"/>
                <a:cs typeface="Josefin Sans"/>
                <a:sym typeface="Josefin Sans"/>
              </a:defRPr>
            </a:lvl7pPr>
            <a:lvl8pPr lvl="7" algn="ctr" rtl="0">
              <a:spcBef>
                <a:spcPts val="0"/>
              </a:spcBef>
              <a:spcAft>
                <a:spcPts val="0"/>
              </a:spcAft>
              <a:buSzPts val="1800"/>
              <a:buFont typeface="Josefin Sans"/>
              <a:buNone/>
              <a:defRPr sz="1800" b="1">
                <a:latin typeface="Josefin Sans"/>
                <a:ea typeface="Josefin Sans"/>
                <a:cs typeface="Josefin Sans"/>
                <a:sym typeface="Josefin Sans"/>
              </a:defRPr>
            </a:lvl8pPr>
            <a:lvl9pPr lvl="8" algn="ctr" rtl="0">
              <a:spcBef>
                <a:spcPts val="0"/>
              </a:spcBef>
              <a:spcAft>
                <a:spcPts val="0"/>
              </a:spcAft>
              <a:buSzPts val="1800"/>
              <a:buFont typeface="Josefin Sans"/>
              <a:buNone/>
              <a:defRPr sz="1800" b="1">
                <a:latin typeface="Josefin Sans"/>
                <a:ea typeface="Josefin Sans"/>
                <a:cs typeface="Josefin Sans"/>
                <a:sym typeface="Josefin Sans"/>
              </a:defRPr>
            </a:lvl9pPr>
          </a:lstStyle>
          <a:p>
            <a:endParaRPr/>
          </a:p>
        </p:txBody>
      </p:sp>
      <p:sp>
        <p:nvSpPr>
          <p:cNvPr id="186" name="Google Shape;186;p30"/>
          <p:cNvSpPr txBox="1">
            <a:spLocks noGrp="1"/>
          </p:cNvSpPr>
          <p:nvPr>
            <p:ph type="subTitle" idx="1"/>
          </p:nvPr>
        </p:nvSpPr>
        <p:spPr>
          <a:xfrm>
            <a:off x="4630350" y="2607563"/>
            <a:ext cx="1802100" cy="14220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900"/>
              <a:buNone/>
              <a:defRPr sz="900">
                <a:solidFill>
                  <a:srgbClr val="2C3938"/>
                </a:solidFill>
              </a:defRPr>
            </a:lvl1pPr>
            <a:lvl2pPr lvl="1" algn="ctr" rtl="0">
              <a:lnSpc>
                <a:spcPct val="100000"/>
              </a:lnSpc>
              <a:spcBef>
                <a:spcPts val="0"/>
              </a:spcBef>
              <a:spcAft>
                <a:spcPts val="0"/>
              </a:spcAft>
              <a:buSzPts val="900"/>
              <a:buNone/>
              <a:defRPr sz="900"/>
            </a:lvl2pPr>
            <a:lvl3pPr lvl="2" algn="ctr" rtl="0">
              <a:lnSpc>
                <a:spcPct val="100000"/>
              </a:lnSpc>
              <a:spcBef>
                <a:spcPts val="0"/>
              </a:spcBef>
              <a:spcAft>
                <a:spcPts val="0"/>
              </a:spcAft>
              <a:buSzPts val="900"/>
              <a:buNone/>
              <a:defRPr sz="900"/>
            </a:lvl3pPr>
            <a:lvl4pPr lvl="3" algn="ctr" rtl="0">
              <a:lnSpc>
                <a:spcPct val="100000"/>
              </a:lnSpc>
              <a:spcBef>
                <a:spcPts val="0"/>
              </a:spcBef>
              <a:spcAft>
                <a:spcPts val="0"/>
              </a:spcAft>
              <a:buSzPts val="900"/>
              <a:buNone/>
              <a:defRPr sz="900"/>
            </a:lvl4pPr>
            <a:lvl5pPr lvl="4" algn="ctr" rtl="0">
              <a:lnSpc>
                <a:spcPct val="100000"/>
              </a:lnSpc>
              <a:spcBef>
                <a:spcPts val="0"/>
              </a:spcBef>
              <a:spcAft>
                <a:spcPts val="0"/>
              </a:spcAft>
              <a:buSzPts val="900"/>
              <a:buNone/>
              <a:defRPr sz="900"/>
            </a:lvl5pPr>
            <a:lvl6pPr lvl="5" algn="ctr" rtl="0">
              <a:lnSpc>
                <a:spcPct val="100000"/>
              </a:lnSpc>
              <a:spcBef>
                <a:spcPts val="0"/>
              </a:spcBef>
              <a:spcAft>
                <a:spcPts val="0"/>
              </a:spcAft>
              <a:buSzPts val="900"/>
              <a:buNone/>
              <a:defRPr sz="900"/>
            </a:lvl6pPr>
            <a:lvl7pPr lvl="6" algn="ctr" rtl="0">
              <a:lnSpc>
                <a:spcPct val="100000"/>
              </a:lnSpc>
              <a:spcBef>
                <a:spcPts val="0"/>
              </a:spcBef>
              <a:spcAft>
                <a:spcPts val="0"/>
              </a:spcAft>
              <a:buSzPts val="900"/>
              <a:buNone/>
              <a:defRPr sz="900"/>
            </a:lvl7pPr>
            <a:lvl8pPr lvl="7" algn="ctr" rtl="0">
              <a:lnSpc>
                <a:spcPct val="100000"/>
              </a:lnSpc>
              <a:spcBef>
                <a:spcPts val="0"/>
              </a:spcBef>
              <a:spcAft>
                <a:spcPts val="0"/>
              </a:spcAft>
              <a:buSzPts val="900"/>
              <a:buNone/>
              <a:defRPr sz="900"/>
            </a:lvl8pPr>
            <a:lvl9pPr lvl="8" algn="ctr" rtl="0">
              <a:lnSpc>
                <a:spcPct val="100000"/>
              </a:lnSpc>
              <a:spcBef>
                <a:spcPts val="0"/>
              </a:spcBef>
              <a:spcAft>
                <a:spcPts val="0"/>
              </a:spcAft>
              <a:buSzPts val="900"/>
              <a:buNone/>
              <a:defRPr sz="900"/>
            </a:lvl9pPr>
          </a:lstStyle>
          <a:p>
            <a:endParaRPr/>
          </a:p>
        </p:txBody>
      </p:sp>
      <p:sp>
        <p:nvSpPr>
          <p:cNvPr id="187" name="Google Shape;187;p30"/>
          <p:cNvSpPr txBox="1">
            <a:spLocks noGrp="1"/>
          </p:cNvSpPr>
          <p:nvPr>
            <p:ph type="ctrTitle" idx="2"/>
          </p:nvPr>
        </p:nvSpPr>
        <p:spPr>
          <a:xfrm flipH="1">
            <a:off x="2710030" y="559183"/>
            <a:ext cx="19527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solidFill>
                  <a:srgbClr val="2C3938"/>
                </a:solidFill>
                <a:latin typeface="Oswald"/>
                <a:ea typeface="Oswald"/>
                <a:cs typeface="Oswald"/>
                <a:sym typeface="Oswald"/>
              </a:defRPr>
            </a:lvl1pPr>
            <a:lvl2pPr lvl="1" algn="r" rtl="0">
              <a:spcBef>
                <a:spcPts val="0"/>
              </a:spcBef>
              <a:spcAft>
                <a:spcPts val="0"/>
              </a:spcAft>
              <a:buSzPts val="1800"/>
              <a:buFont typeface="Josefin Sans"/>
              <a:buNone/>
              <a:defRPr sz="1800" b="1">
                <a:latin typeface="Josefin Sans"/>
                <a:ea typeface="Josefin Sans"/>
                <a:cs typeface="Josefin Sans"/>
                <a:sym typeface="Josefin Sans"/>
              </a:defRPr>
            </a:lvl2pPr>
            <a:lvl3pPr lvl="2" algn="r" rtl="0">
              <a:spcBef>
                <a:spcPts val="0"/>
              </a:spcBef>
              <a:spcAft>
                <a:spcPts val="0"/>
              </a:spcAft>
              <a:buSzPts val="1800"/>
              <a:buFont typeface="Josefin Sans"/>
              <a:buNone/>
              <a:defRPr sz="1800" b="1">
                <a:latin typeface="Josefin Sans"/>
                <a:ea typeface="Josefin Sans"/>
                <a:cs typeface="Josefin Sans"/>
                <a:sym typeface="Josefin Sans"/>
              </a:defRPr>
            </a:lvl3pPr>
            <a:lvl4pPr lvl="3" algn="r" rtl="0">
              <a:spcBef>
                <a:spcPts val="0"/>
              </a:spcBef>
              <a:spcAft>
                <a:spcPts val="0"/>
              </a:spcAft>
              <a:buSzPts val="1800"/>
              <a:buFont typeface="Josefin Sans"/>
              <a:buNone/>
              <a:defRPr sz="1800" b="1">
                <a:latin typeface="Josefin Sans"/>
                <a:ea typeface="Josefin Sans"/>
                <a:cs typeface="Josefin Sans"/>
                <a:sym typeface="Josefin Sans"/>
              </a:defRPr>
            </a:lvl4pPr>
            <a:lvl5pPr lvl="4" algn="r" rtl="0">
              <a:spcBef>
                <a:spcPts val="0"/>
              </a:spcBef>
              <a:spcAft>
                <a:spcPts val="0"/>
              </a:spcAft>
              <a:buSzPts val="1800"/>
              <a:buFont typeface="Josefin Sans"/>
              <a:buNone/>
              <a:defRPr sz="1800" b="1">
                <a:latin typeface="Josefin Sans"/>
                <a:ea typeface="Josefin Sans"/>
                <a:cs typeface="Josefin Sans"/>
                <a:sym typeface="Josefin Sans"/>
              </a:defRPr>
            </a:lvl5pPr>
            <a:lvl6pPr lvl="5" algn="r" rtl="0">
              <a:spcBef>
                <a:spcPts val="0"/>
              </a:spcBef>
              <a:spcAft>
                <a:spcPts val="0"/>
              </a:spcAft>
              <a:buSzPts val="1800"/>
              <a:buFont typeface="Josefin Sans"/>
              <a:buNone/>
              <a:defRPr sz="1800" b="1">
                <a:latin typeface="Josefin Sans"/>
                <a:ea typeface="Josefin Sans"/>
                <a:cs typeface="Josefin Sans"/>
                <a:sym typeface="Josefin Sans"/>
              </a:defRPr>
            </a:lvl6pPr>
            <a:lvl7pPr lvl="6" algn="r" rtl="0">
              <a:spcBef>
                <a:spcPts val="0"/>
              </a:spcBef>
              <a:spcAft>
                <a:spcPts val="0"/>
              </a:spcAft>
              <a:buSzPts val="1800"/>
              <a:buFont typeface="Josefin Sans"/>
              <a:buNone/>
              <a:defRPr sz="1800" b="1">
                <a:latin typeface="Josefin Sans"/>
                <a:ea typeface="Josefin Sans"/>
                <a:cs typeface="Josefin Sans"/>
                <a:sym typeface="Josefin Sans"/>
              </a:defRPr>
            </a:lvl7pPr>
            <a:lvl8pPr lvl="7" algn="r" rtl="0">
              <a:spcBef>
                <a:spcPts val="0"/>
              </a:spcBef>
              <a:spcAft>
                <a:spcPts val="0"/>
              </a:spcAft>
              <a:buSzPts val="1800"/>
              <a:buFont typeface="Josefin Sans"/>
              <a:buNone/>
              <a:defRPr sz="1800" b="1">
                <a:latin typeface="Josefin Sans"/>
                <a:ea typeface="Josefin Sans"/>
                <a:cs typeface="Josefin Sans"/>
                <a:sym typeface="Josefin Sans"/>
              </a:defRPr>
            </a:lvl8pPr>
            <a:lvl9pPr lvl="8" algn="r" rtl="0">
              <a:spcBef>
                <a:spcPts val="0"/>
              </a:spcBef>
              <a:spcAft>
                <a:spcPts val="0"/>
              </a:spcAft>
              <a:buSzPts val="1800"/>
              <a:buFont typeface="Josefin Sans"/>
              <a:buNone/>
              <a:defRPr sz="1800" b="1">
                <a:latin typeface="Josefin Sans"/>
                <a:ea typeface="Josefin Sans"/>
                <a:cs typeface="Josefin Sans"/>
                <a:sym typeface="Josefin Sans"/>
              </a:defRPr>
            </a:lvl9pPr>
          </a:lstStyle>
          <a:p>
            <a:endParaRPr/>
          </a:p>
        </p:txBody>
      </p:sp>
      <p:sp>
        <p:nvSpPr>
          <p:cNvPr id="188" name="Google Shape;188;p30"/>
          <p:cNvSpPr txBox="1">
            <a:spLocks noGrp="1"/>
          </p:cNvSpPr>
          <p:nvPr>
            <p:ph type="subTitle" idx="3"/>
          </p:nvPr>
        </p:nvSpPr>
        <p:spPr>
          <a:xfrm flipH="1">
            <a:off x="2696100" y="1122800"/>
            <a:ext cx="1802100" cy="142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900"/>
              <a:buNone/>
              <a:defRPr sz="900">
                <a:solidFill>
                  <a:srgbClr val="2C3938"/>
                </a:solidFill>
              </a:defRPr>
            </a:lvl1pPr>
            <a:lvl2pPr lvl="1" algn="r" rtl="0">
              <a:lnSpc>
                <a:spcPct val="100000"/>
              </a:lnSpc>
              <a:spcBef>
                <a:spcPts val="0"/>
              </a:spcBef>
              <a:spcAft>
                <a:spcPts val="0"/>
              </a:spcAft>
              <a:buSzPts val="900"/>
              <a:buNone/>
              <a:defRPr sz="900"/>
            </a:lvl2pPr>
            <a:lvl3pPr lvl="2" algn="r" rtl="0">
              <a:lnSpc>
                <a:spcPct val="100000"/>
              </a:lnSpc>
              <a:spcBef>
                <a:spcPts val="0"/>
              </a:spcBef>
              <a:spcAft>
                <a:spcPts val="0"/>
              </a:spcAft>
              <a:buSzPts val="900"/>
              <a:buNone/>
              <a:defRPr sz="900"/>
            </a:lvl3pPr>
            <a:lvl4pPr lvl="3" algn="r" rtl="0">
              <a:lnSpc>
                <a:spcPct val="100000"/>
              </a:lnSpc>
              <a:spcBef>
                <a:spcPts val="0"/>
              </a:spcBef>
              <a:spcAft>
                <a:spcPts val="0"/>
              </a:spcAft>
              <a:buSzPts val="900"/>
              <a:buNone/>
              <a:defRPr sz="900"/>
            </a:lvl4pPr>
            <a:lvl5pPr lvl="4" algn="r" rtl="0">
              <a:lnSpc>
                <a:spcPct val="100000"/>
              </a:lnSpc>
              <a:spcBef>
                <a:spcPts val="0"/>
              </a:spcBef>
              <a:spcAft>
                <a:spcPts val="0"/>
              </a:spcAft>
              <a:buSzPts val="900"/>
              <a:buNone/>
              <a:defRPr sz="900"/>
            </a:lvl5pPr>
            <a:lvl6pPr lvl="5" algn="r" rtl="0">
              <a:lnSpc>
                <a:spcPct val="100000"/>
              </a:lnSpc>
              <a:spcBef>
                <a:spcPts val="0"/>
              </a:spcBef>
              <a:spcAft>
                <a:spcPts val="0"/>
              </a:spcAft>
              <a:buSzPts val="900"/>
              <a:buNone/>
              <a:defRPr sz="900"/>
            </a:lvl6pPr>
            <a:lvl7pPr lvl="6" algn="r" rtl="0">
              <a:lnSpc>
                <a:spcPct val="100000"/>
              </a:lnSpc>
              <a:spcBef>
                <a:spcPts val="0"/>
              </a:spcBef>
              <a:spcAft>
                <a:spcPts val="0"/>
              </a:spcAft>
              <a:buSzPts val="900"/>
              <a:buNone/>
              <a:defRPr sz="900"/>
            </a:lvl7pPr>
            <a:lvl8pPr lvl="7" algn="r" rtl="0">
              <a:lnSpc>
                <a:spcPct val="100000"/>
              </a:lnSpc>
              <a:spcBef>
                <a:spcPts val="0"/>
              </a:spcBef>
              <a:spcAft>
                <a:spcPts val="0"/>
              </a:spcAft>
              <a:buSzPts val="900"/>
              <a:buNone/>
              <a:defRPr sz="900"/>
            </a:lvl8pPr>
            <a:lvl9pPr lvl="8" algn="r" rtl="0">
              <a:lnSpc>
                <a:spcPct val="100000"/>
              </a:lnSpc>
              <a:spcBef>
                <a:spcPts val="0"/>
              </a:spcBef>
              <a:spcAft>
                <a:spcPts val="0"/>
              </a:spcAft>
              <a:buSzPts val="900"/>
              <a:buNone/>
              <a:defRPr sz="9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CUSTOM_1_1_1_2_1_1_1_1">
    <p:bg>
      <p:bgPr>
        <a:solidFill>
          <a:srgbClr val="EFEFEF"/>
        </a:solidFill>
        <a:effectLst/>
      </p:bgPr>
    </p:bg>
    <p:spTree>
      <p:nvGrpSpPr>
        <p:cNvPr id="1" name="Shape 189"/>
        <p:cNvGrpSpPr/>
        <p:nvPr/>
      </p:nvGrpSpPr>
      <p:grpSpPr>
        <a:xfrm>
          <a:off x="0" y="0"/>
          <a:ext cx="0" cy="0"/>
          <a:chOff x="0" y="0"/>
          <a:chExt cx="0" cy="0"/>
        </a:xfrm>
      </p:grpSpPr>
      <p:sp>
        <p:nvSpPr>
          <p:cNvPr id="190" name="Google Shape;190;p31"/>
          <p:cNvSpPr/>
          <p:nvPr/>
        </p:nvSpPr>
        <p:spPr>
          <a:xfrm flipH="1">
            <a:off x="0" y="1834350"/>
            <a:ext cx="9144000" cy="1474800"/>
          </a:xfrm>
          <a:prstGeom prst="rect">
            <a:avLst/>
          </a:pr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1"/>
          <p:cNvSpPr txBox="1">
            <a:spLocks noGrp="1"/>
          </p:cNvSpPr>
          <p:nvPr>
            <p:ph type="ctrTitle"/>
          </p:nvPr>
        </p:nvSpPr>
        <p:spPr>
          <a:xfrm>
            <a:off x="3265175" y="2763917"/>
            <a:ext cx="3567300" cy="308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3F3F3"/>
              </a:buClr>
              <a:buSzPts val="900"/>
              <a:buNone/>
              <a:defRPr sz="1200">
                <a:solidFill>
                  <a:srgbClr val="F3F3F3"/>
                </a:solidFill>
              </a:defRPr>
            </a:lvl1pPr>
            <a:lvl2pPr lvl="1" algn="ctr" rtl="0">
              <a:spcBef>
                <a:spcPts val="0"/>
              </a:spcBef>
              <a:spcAft>
                <a:spcPts val="0"/>
              </a:spcAft>
              <a:buClr>
                <a:srgbClr val="F3F3F3"/>
              </a:buClr>
              <a:buSzPts val="1200"/>
              <a:buNone/>
              <a:defRPr sz="1200">
                <a:solidFill>
                  <a:srgbClr val="F3F3F3"/>
                </a:solidFill>
              </a:defRPr>
            </a:lvl2pPr>
            <a:lvl3pPr lvl="2" algn="ctr" rtl="0">
              <a:spcBef>
                <a:spcPts val="0"/>
              </a:spcBef>
              <a:spcAft>
                <a:spcPts val="0"/>
              </a:spcAft>
              <a:buClr>
                <a:srgbClr val="F3F3F3"/>
              </a:buClr>
              <a:buSzPts val="1200"/>
              <a:buNone/>
              <a:defRPr sz="1200">
                <a:solidFill>
                  <a:srgbClr val="F3F3F3"/>
                </a:solidFill>
              </a:defRPr>
            </a:lvl3pPr>
            <a:lvl4pPr lvl="3" algn="ctr" rtl="0">
              <a:spcBef>
                <a:spcPts val="0"/>
              </a:spcBef>
              <a:spcAft>
                <a:spcPts val="0"/>
              </a:spcAft>
              <a:buClr>
                <a:srgbClr val="F3F3F3"/>
              </a:buClr>
              <a:buSzPts val="1200"/>
              <a:buNone/>
              <a:defRPr sz="1200">
                <a:solidFill>
                  <a:srgbClr val="F3F3F3"/>
                </a:solidFill>
              </a:defRPr>
            </a:lvl4pPr>
            <a:lvl5pPr lvl="4" algn="ctr" rtl="0">
              <a:spcBef>
                <a:spcPts val="0"/>
              </a:spcBef>
              <a:spcAft>
                <a:spcPts val="0"/>
              </a:spcAft>
              <a:buClr>
                <a:srgbClr val="F3F3F3"/>
              </a:buClr>
              <a:buSzPts val="1200"/>
              <a:buNone/>
              <a:defRPr sz="1200">
                <a:solidFill>
                  <a:srgbClr val="F3F3F3"/>
                </a:solidFill>
              </a:defRPr>
            </a:lvl5pPr>
            <a:lvl6pPr lvl="5" algn="ctr" rtl="0">
              <a:spcBef>
                <a:spcPts val="0"/>
              </a:spcBef>
              <a:spcAft>
                <a:spcPts val="0"/>
              </a:spcAft>
              <a:buClr>
                <a:srgbClr val="F3F3F3"/>
              </a:buClr>
              <a:buSzPts val="1200"/>
              <a:buNone/>
              <a:defRPr sz="1200">
                <a:solidFill>
                  <a:srgbClr val="F3F3F3"/>
                </a:solidFill>
              </a:defRPr>
            </a:lvl6pPr>
            <a:lvl7pPr lvl="6" algn="ctr" rtl="0">
              <a:spcBef>
                <a:spcPts val="0"/>
              </a:spcBef>
              <a:spcAft>
                <a:spcPts val="0"/>
              </a:spcAft>
              <a:buClr>
                <a:srgbClr val="F3F3F3"/>
              </a:buClr>
              <a:buSzPts val="1200"/>
              <a:buNone/>
              <a:defRPr sz="1200">
                <a:solidFill>
                  <a:srgbClr val="F3F3F3"/>
                </a:solidFill>
              </a:defRPr>
            </a:lvl7pPr>
            <a:lvl8pPr lvl="7" algn="ctr" rtl="0">
              <a:spcBef>
                <a:spcPts val="0"/>
              </a:spcBef>
              <a:spcAft>
                <a:spcPts val="0"/>
              </a:spcAft>
              <a:buClr>
                <a:srgbClr val="F3F3F3"/>
              </a:buClr>
              <a:buSzPts val="1200"/>
              <a:buNone/>
              <a:defRPr sz="1200">
                <a:solidFill>
                  <a:srgbClr val="F3F3F3"/>
                </a:solidFill>
              </a:defRPr>
            </a:lvl8pPr>
            <a:lvl9pPr lvl="8" algn="ctr" rtl="0">
              <a:spcBef>
                <a:spcPts val="0"/>
              </a:spcBef>
              <a:spcAft>
                <a:spcPts val="0"/>
              </a:spcAft>
              <a:buClr>
                <a:srgbClr val="F3F3F3"/>
              </a:buClr>
              <a:buSzPts val="1200"/>
              <a:buNone/>
              <a:defRPr sz="1200">
                <a:solidFill>
                  <a:srgbClr val="F3F3F3"/>
                </a:solidFill>
              </a:defRPr>
            </a:lvl9pPr>
          </a:lstStyle>
          <a:p>
            <a:endParaRPr/>
          </a:p>
        </p:txBody>
      </p:sp>
      <p:sp>
        <p:nvSpPr>
          <p:cNvPr id="192" name="Google Shape;192;p31"/>
          <p:cNvSpPr txBox="1">
            <a:spLocks noGrp="1"/>
          </p:cNvSpPr>
          <p:nvPr>
            <p:ph type="subTitle" idx="1"/>
          </p:nvPr>
        </p:nvSpPr>
        <p:spPr>
          <a:xfrm flipH="1">
            <a:off x="2047425" y="2271800"/>
            <a:ext cx="5049000" cy="60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3F3F3"/>
              </a:buClr>
              <a:buSzPts val="900"/>
              <a:buNone/>
              <a:defRPr sz="1100">
                <a:solidFill>
                  <a:srgbClr val="F3F3F3"/>
                </a:solidFill>
              </a:defRPr>
            </a:lvl1pPr>
            <a:lvl2pPr lvl="1" algn="ctr" rtl="0">
              <a:lnSpc>
                <a:spcPct val="100000"/>
              </a:lnSpc>
              <a:spcBef>
                <a:spcPts val="0"/>
              </a:spcBef>
              <a:spcAft>
                <a:spcPts val="0"/>
              </a:spcAft>
              <a:buClr>
                <a:srgbClr val="F3F3F3"/>
              </a:buClr>
              <a:buSzPts val="1000"/>
              <a:buNone/>
              <a:defRPr>
                <a:solidFill>
                  <a:srgbClr val="F3F3F3"/>
                </a:solidFill>
              </a:defRPr>
            </a:lvl2pPr>
            <a:lvl3pPr lvl="2" algn="ctr" rtl="0">
              <a:lnSpc>
                <a:spcPct val="100000"/>
              </a:lnSpc>
              <a:spcBef>
                <a:spcPts val="0"/>
              </a:spcBef>
              <a:spcAft>
                <a:spcPts val="0"/>
              </a:spcAft>
              <a:buClr>
                <a:srgbClr val="F3F3F3"/>
              </a:buClr>
              <a:buSzPts val="1000"/>
              <a:buNone/>
              <a:defRPr>
                <a:solidFill>
                  <a:srgbClr val="F3F3F3"/>
                </a:solidFill>
              </a:defRPr>
            </a:lvl3pPr>
            <a:lvl4pPr lvl="3" algn="ctr" rtl="0">
              <a:lnSpc>
                <a:spcPct val="100000"/>
              </a:lnSpc>
              <a:spcBef>
                <a:spcPts val="0"/>
              </a:spcBef>
              <a:spcAft>
                <a:spcPts val="0"/>
              </a:spcAft>
              <a:buClr>
                <a:srgbClr val="F3F3F3"/>
              </a:buClr>
              <a:buSzPts val="1000"/>
              <a:buNone/>
              <a:defRPr>
                <a:solidFill>
                  <a:srgbClr val="F3F3F3"/>
                </a:solidFill>
              </a:defRPr>
            </a:lvl4pPr>
            <a:lvl5pPr lvl="4" algn="ctr" rtl="0">
              <a:lnSpc>
                <a:spcPct val="100000"/>
              </a:lnSpc>
              <a:spcBef>
                <a:spcPts val="0"/>
              </a:spcBef>
              <a:spcAft>
                <a:spcPts val="0"/>
              </a:spcAft>
              <a:buClr>
                <a:srgbClr val="F3F3F3"/>
              </a:buClr>
              <a:buSzPts val="1000"/>
              <a:buNone/>
              <a:defRPr>
                <a:solidFill>
                  <a:srgbClr val="F3F3F3"/>
                </a:solidFill>
              </a:defRPr>
            </a:lvl5pPr>
            <a:lvl6pPr lvl="5" algn="ctr" rtl="0">
              <a:lnSpc>
                <a:spcPct val="100000"/>
              </a:lnSpc>
              <a:spcBef>
                <a:spcPts val="0"/>
              </a:spcBef>
              <a:spcAft>
                <a:spcPts val="0"/>
              </a:spcAft>
              <a:buClr>
                <a:srgbClr val="F3F3F3"/>
              </a:buClr>
              <a:buSzPts val="1000"/>
              <a:buNone/>
              <a:defRPr>
                <a:solidFill>
                  <a:srgbClr val="F3F3F3"/>
                </a:solidFill>
              </a:defRPr>
            </a:lvl6pPr>
            <a:lvl7pPr lvl="6" algn="ctr" rtl="0">
              <a:lnSpc>
                <a:spcPct val="100000"/>
              </a:lnSpc>
              <a:spcBef>
                <a:spcPts val="0"/>
              </a:spcBef>
              <a:spcAft>
                <a:spcPts val="0"/>
              </a:spcAft>
              <a:buClr>
                <a:srgbClr val="F3F3F3"/>
              </a:buClr>
              <a:buSzPts val="1000"/>
              <a:buNone/>
              <a:defRPr>
                <a:solidFill>
                  <a:srgbClr val="F3F3F3"/>
                </a:solidFill>
              </a:defRPr>
            </a:lvl7pPr>
            <a:lvl8pPr lvl="7" algn="ctr" rtl="0">
              <a:lnSpc>
                <a:spcPct val="100000"/>
              </a:lnSpc>
              <a:spcBef>
                <a:spcPts val="0"/>
              </a:spcBef>
              <a:spcAft>
                <a:spcPts val="0"/>
              </a:spcAft>
              <a:buClr>
                <a:srgbClr val="F3F3F3"/>
              </a:buClr>
              <a:buSzPts val="1000"/>
              <a:buNone/>
              <a:defRPr>
                <a:solidFill>
                  <a:srgbClr val="F3F3F3"/>
                </a:solidFill>
              </a:defRPr>
            </a:lvl8pPr>
            <a:lvl9pPr lvl="8" algn="ctr" rtl="0">
              <a:lnSpc>
                <a:spcPct val="100000"/>
              </a:lnSpc>
              <a:spcBef>
                <a:spcPts val="0"/>
              </a:spcBef>
              <a:spcAft>
                <a:spcPts val="0"/>
              </a:spcAft>
              <a:buClr>
                <a:srgbClr val="F3F3F3"/>
              </a:buClr>
              <a:buSzPts val="1000"/>
              <a:buNone/>
              <a:defRPr>
                <a:solidFill>
                  <a:srgbClr val="F3F3F3"/>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BLANK SLIDE  1">
  <p:cSld name="CUSTOM_1_1_1_2_1_1_1_1_1_1_1">
    <p:bg>
      <p:bgPr>
        <a:solidFill>
          <a:srgbClr val="EFEFEF"/>
        </a:solidFill>
        <a:effectLst/>
      </p:bgPr>
    </p:bg>
    <p:spTree>
      <p:nvGrpSpPr>
        <p:cNvPr id="1" name="Shape 193"/>
        <p:cNvGrpSpPr/>
        <p:nvPr/>
      </p:nvGrpSpPr>
      <p:grpSpPr>
        <a:xfrm>
          <a:off x="0" y="0"/>
          <a:ext cx="0" cy="0"/>
          <a:chOff x="0" y="0"/>
          <a:chExt cx="0" cy="0"/>
        </a:xfrm>
      </p:grpSpPr>
      <p:sp>
        <p:nvSpPr>
          <p:cNvPr id="194" name="Google Shape;194;p32"/>
          <p:cNvSpPr txBox="1">
            <a:spLocks noGrp="1"/>
          </p:cNvSpPr>
          <p:nvPr>
            <p:ph type="title"/>
          </p:nvPr>
        </p:nvSpPr>
        <p:spPr>
          <a:xfrm>
            <a:off x="432925" y="375875"/>
            <a:ext cx="82932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rgbClr val="2C3938"/>
                </a:solidFill>
                <a:latin typeface="Oswald"/>
                <a:ea typeface="Oswald"/>
                <a:cs typeface="Oswald"/>
                <a:sym typeface="Oswald"/>
              </a:defRPr>
            </a:lvl1pPr>
            <a:lvl2pPr lvl="1" rtl="0">
              <a:spcBef>
                <a:spcPts val="0"/>
              </a:spcBef>
              <a:spcAft>
                <a:spcPts val="0"/>
              </a:spcAft>
              <a:buNone/>
              <a:defRPr sz="3000">
                <a:solidFill>
                  <a:srgbClr val="2C3938"/>
                </a:solidFill>
                <a:latin typeface="Oswald"/>
                <a:ea typeface="Oswald"/>
                <a:cs typeface="Oswald"/>
                <a:sym typeface="Oswald"/>
              </a:defRPr>
            </a:lvl2pPr>
            <a:lvl3pPr lvl="2" rtl="0">
              <a:spcBef>
                <a:spcPts val="0"/>
              </a:spcBef>
              <a:spcAft>
                <a:spcPts val="0"/>
              </a:spcAft>
              <a:buNone/>
              <a:defRPr sz="3000">
                <a:solidFill>
                  <a:srgbClr val="2C3938"/>
                </a:solidFill>
                <a:latin typeface="Oswald"/>
                <a:ea typeface="Oswald"/>
                <a:cs typeface="Oswald"/>
                <a:sym typeface="Oswald"/>
              </a:defRPr>
            </a:lvl3pPr>
            <a:lvl4pPr lvl="3" rtl="0">
              <a:spcBef>
                <a:spcPts val="0"/>
              </a:spcBef>
              <a:spcAft>
                <a:spcPts val="0"/>
              </a:spcAft>
              <a:buNone/>
              <a:defRPr sz="3000">
                <a:solidFill>
                  <a:srgbClr val="2C3938"/>
                </a:solidFill>
                <a:latin typeface="Oswald"/>
                <a:ea typeface="Oswald"/>
                <a:cs typeface="Oswald"/>
                <a:sym typeface="Oswald"/>
              </a:defRPr>
            </a:lvl4pPr>
            <a:lvl5pPr lvl="4" rtl="0">
              <a:spcBef>
                <a:spcPts val="0"/>
              </a:spcBef>
              <a:spcAft>
                <a:spcPts val="0"/>
              </a:spcAft>
              <a:buNone/>
              <a:defRPr sz="3000">
                <a:solidFill>
                  <a:srgbClr val="2C3938"/>
                </a:solidFill>
                <a:latin typeface="Oswald"/>
                <a:ea typeface="Oswald"/>
                <a:cs typeface="Oswald"/>
                <a:sym typeface="Oswald"/>
              </a:defRPr>
            </a:lvl5pPr>
            <a:lvl6pPr lvl="5" rtl="0">
              <a:spcBef>
                <a:spcPts val="0"/>
              </a:spcBef>
              <a:spcAft>
                <a:spcPts val="0"/>
              </a:spcAft>
              <a:buNone/>
              <a:defRPr sz="3000">
                <a:solidFill>
                  <a:srgbClr val="2C3938"/>
                </a:solidFill>
                <a:latin typeface="Oswald"/>
                <a:ea typeface="Oswald"/>
                <a:cs typeface="Oswald"/>
                <a:sym typeface="Oswald"/>
              </a:defRPr>
            </a:lvl6pPr>
            <a:lvl7pPr lvl="6" rtl="0">
              <a:spcBef>
                <a:spcPts val="0"/>
              </a:spcBef>
              <a:spcAft>
                <a:spcPts val="0"/>
              </a:spcAft>
              <a:buNone/>
              <a:defRPr sz="3000">
                <a:solidFill>
                  <a:srgbClr val="2C3938"/>
                </a:solidFill>
                <a:latin typeface="Oswald"/>
                <a:ea typeface="Oswald"/>
                <a:cs typeface="Oswald"/>
                <a:sym typeface="Oswald"/>
              </a:defRPr>
            </a:lvl7pPr>
            <a:lvl8pPr lvl="7" rtl="0">
              <a:spcBef>
                <a:spcPts val="0"/>
              </a:spcBef>
              <a:spcAft>
                <a:spcPts val="0"/>
              </a:spcAft>
              <a:buNone/>
              <a:defRPr sz="3000">
                <a:solidFill>
                  <a:srgbClr val="2C3938"/>
                </a:solidFill>
                <a:latin typeface="Oswald"/>
                <a:ea typeface="Oswald"/>
                <a:cs typeface="Oswald"/>
                <a:sym typeface="Oswald"/>
              </a:defRPr>
            </a:lvl8pPr>
            <a:lvl9pPr lvl="8" rtl="0">
              <a:spcBef>
                <a:spcPts val="0"/>
              </a:spcBef>
              <a:spcAft>
                <a:spcPts val="0"/>
              </a:spcAft>
              <a:buNone/>
              <a:defRPr sz="3000">
                <a:solidFill>
                  <a:srgbClr val="2C3938"/>
                </a:solidFill>
                <a:latin typeface="Oswald"/>
                <a:ea typeface="Oswald"/>
                <a:cs typeface="Oswald"/>
                <a:sym typeface="Oswald"/>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p:cSld name="CUSTOM_1_1_1_2_1_1_1_1_1">
    <p:bg>
      <p:bgPr>
        <a:solidFill>
          <a:srgbClr val="EFEFEF"/>
        </a:solidFill>
        <a:effectLst/>
      </p:bgPr>
    </p:bg>
    <p:spTree>
      <p:nvGrpSpPr>
        <p:cNvPr id="1" name="Shape 195"/>
        <p:cNvGrpSpPr/>
        <p:nvPr/>
      </p:nvGrpSpPr>
      <p:grpSpPr>
        <a:xfrm>
          <a:off x="0" y="0"/>
          <a:ext cx="0" cy="0"/>
          <a:chOff x="0" y="0"/>
          <a:chExt cx="0" cy="0"/>
        </a:xfrm>
      </p:grpSpPr>
      <p:sp>
        <p:nvSpPr>
          <p:cNvPr id="196" name="Google Shape;196;p33"/>
          <p:cNvSpPr txBox="1">
            <a:spLocks noGrp="1"/>
          </p:cNvSpPr>
          <p:nvPr>
            <p:ph type="title" hasCustomPrompt="1"/>
          </p:nvPr>
        </p:nvSpPr>
        <p:spPr>
          <a:xfrm>
            <a:off x="1382825" y="2400975"/>
            <a:ext cx="1222500" cy="50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2C3938"/>
              </a:buClr>
              <a:buSzPts val="3000"/>
              <a:buNone/>
              <a:defRPr sz="1800">
                <a:solidFill>
                  <a:srgbClr val="2C3938"/>
                </a:solidFill>
                <a:latin typeface="Cutive Mono"/>
                <a:ea typeface="Cutive Mono"/>
                <a:cs typeface="Cutive Mono"/>
                <a:sym typeface="Cutive Mono"/>
              </a:defRPr>
            </a:lvl1pPr>
            <a:lvl2pPr lvl="1"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2pPr>
            <a:lvl3pPr lvl="2"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3pPr>
            <a:lvl4pPr lvl="3"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4pPr>
            <a:lvl5pPr lvl="4"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5pPr>
            <a:lvl6pPr lvl="5"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6pPr>
            <a:lvl7pPr lvl="6"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7pPr>
            <a:lvl8pPr lvl="7"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8pPr>
            <a:lvl9pPr lvl="8"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9pPr>
          </a:lstStyle>
          <a:p>
            <a:r>
              <a:t>xx%</a:t>
            </a:r>
          </a:p>
        </p:txBody>
      </p:sp>
      <p:sp>
        <p:nvSpPr>
          <p:cNvPr id="197" name="Google Shape;197;p33"/>
          <p:cNvSpPr txBox="1">
            <a:spLocks noGrp="1"/>
          </p:cNvSpPr>
          <p:nvPr>
            <p:ph type="title" idx="2" hasCustomPrompt="1"/>
          </p:nvPr>
        </p:nvSpPr>
        <p:spPr>
          <a:xfrm>
            <a:off x="1382825" y="4037250"/>
            <a:ext cx="1222500" cy="50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2C3938"/>
              </a:buClr>
              <a:buSzPts val="3000"/>
              <a:buNone/>
              <a:defRPr sz="1800">
                <a:solidFill>
                  <a:srgbClr val="2C3938"/>
                </a:solidFill>
                <a:latin typeface="Cutive Mono"/>
                <a:ea typeface="Cutive Mono"/>
                <a:cs typeface="Cutive Mono"/>
                <a:sym typeface="Cutive Mono"/>
              </a:defRPr>
            </a:lvl1pPr>
            <a:lvl2pPr lvl="1"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2pPr>
            <a:lvl3pPr lvl="2"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3pPr>
            <a:lvl4pPr lvl="3"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4pPr>
            <a:lvl5pPr lvl="4"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5pPr>
            <a:lvl6pPr lvl="5"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6pPr>
            <a:lvl7pPr lvl="6"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7pPr>
            <a:lvl8pPr lvl="7"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8pPr>
            <a:lvl9pPr lvl="8"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9pPr>
          </a:lstStyle>
          <a:p>
            <a:r>
              <a:t>xx%</a:t>
            </a:r>
          </a:p>
        </p:txBody>
      </p:sp>
      <p:sp>
        <p:nvSpPr>
          <p:cNvPr id="198" name="Google Shape;198;p33"/>
          <p:cNvSpPr txBox="1">
            <a:spLocks noGrp="1"/>
          </p:cNvSpPr>
          <p:nvPr>
            <p:ph type="title" idx="3" hasCustomPrompt="1"/>
          </p:nvPr>
        </p:nvSpPr>
        <p:spPr>
          <a:xfrm>
            <a:off x="3119750" y="2400975"/>
            <a:ext cx="1222500" cy="50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2C3938"/>
              </a:buClr>
              <a:buSzPts val="3000"/>
              <a:buNone/>
              <a:defRPr sz="1800">
                <a:solidFill>
                  <a:srgbClr val="2C3938"/>
                </a:solidFill>
                <a:latin typeface="Cutive Mono"/>
                <a:ea typeface="Cutive Mono"/>
                <a:cs typeface="Cutive Mono"/>
                <a:sym typeface="Cutive Mono"/>
              </a:defRPr>
            </a:lvl1pPr>
            <a:lvl2pPr lvl="1"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2pPr>
            <a:lvl3pPr lvl="2"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3pPr>
            <a:lvl4pPr lvl="3"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4pPr>
            <a:lvl5pPr lvl="4"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5pPr>
            <a:lvl6pPr lvl="5"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6pPr>
            <a:lvl7pPr lvl="6"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7pPr>
            <a:lvl8pPr lvl="7"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8pPr>
            <a:lvl9pPr lvl="8"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9pPr>
          </a:lstStyle>
          <a:p>
            <a:r>
              <a:t>xx%</a:t>
            </a:r>
          </a:p>
        </p:txBody>
      </p:sp>
      <p:sp>
        <p:nvSpPr>
          <p:cNvPr id="199" name="Google Shape;199;p33"/>
          <p:cNvSpPr txBox="1">
            <a:spLocks noGrp="1"/>
          </p:cNvSpPr>
          <p:nvPr>
            <p:ph type="title" idx="4"/>
          </p:nvPr>
        </p:nvSpPr>
        <p:spPr>
          <a:xfrm>
            <a:off x="1226995" y="375868"/>
            <a:ext cx="67053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rgbClr val="2C3938"/>
                </a:solidFill>
                <a:latin typeface="Oswald"/>
                <a:ea typeface="Oswald"/>
                <a:cs typeface="Oswald"/>
                <a:sym typeface="Oswald"/>
              </a:defRPr>
            </a:lvl1pPr>
            <a:lvl2pPr lvl="1" rtl="0">
              <a:spcBef>
                <a:spcPts val="0"/>
              </a:spcBef>
              <a:spcAft>
                <a:spcPts val="0"/>
              </a:spcAft>
              <a:buNone/>
              <a:defRPr sz="3000">
                <a:solidFill>
                  <a:srgbClr val="2C3938"/>
                </a:solidFill>
                <a:latin typeface="Oswald"/>
                <a:ea typeface="Oswald"/>
                <a:cs typeface="Oswald"/>
                <a:sym typeface="Oswald"/>
              </a:defRPr>
            </a:lvl2pPr>
            <a:lvl3pPr lvl="2" rtl="0">
              <a:spcBef>
                <a:spcPts val="0"/>
              </a:spcBef>
              <a:spcAft>
                <a:spcPts val="0"/>
              </a:spcAft>
              <a:buNone/>
              <a:defRPr sz="3000">
                <a:solidFill>
                  <a:srgbClr val="2C3938"/>
                </a:solidFill>
                <a:latin typeface="Oswald"/>
                <a:ea typeface="Oswald"/>
                <a:cs typeface="Oswald"/>
                <a:sym typeface="Oswald"/>
              </a:defRPr>
            </a:lvl3pPr>
            <a:lvl4pPr lvl="3" rtl="0">
              <a:spcBef>
                <a:spcPts val="0"/>
              </a:spcBef>
              <a:spcAft>
                <a:spcPts val="0"/>
              </a:spcAft>
              <a:buNone/>
              <a:defRPr sz="3000">
                <a:solidFill>
                  <a:srgbClr val="2C3938"/>
                </a:solidFill>
                <a:latin typeface="Oswald"/>
                <a:ea typeface="Oswald"/>
                <a:cs typeface="Oswald"/>
                <a:sym typeface="Oswald"/>
              </a:defRPr>
            </a:lvl4pPr>
            <a:lvl5pPr lvl="4" rtl="0">
              <a:spcBef>
                <a:spcPts val="0"/>
              </a:spcBef>
              <a:spcAft>
                <a:spcPts val="0"/>
              </a:spcAft>
              <a:buNone/>
              <a:defRPr sz="3000">
                <a:solidFill>
                  <a:srgbClr val="2C3938"/>
                </a:solidFill>
                <a:latin typeface="Oswald"/>
                <a:ea typeface="Oswald"/>
                <a:cs typeface="Oswald"/>
                <a:sym typeface="Oswald"/>
              </a:defRPr>
            </a:lvl5pPr>
            <a:lvl6pPr lvl="5" rtl="0">
              <a:spcBef>
                <a:spcPts val="0"/>
              </a:spcBef>
              <a:spcAft>
                <a:spcPts val="0"/>
              </a:spcAft>
              <a:buNone/>
              <a:defRPr sz="3000">
                <a:solidFill>
                  <a:srgbClr val="2C3938"/>
                </a:solidFill>
                <a:latin typeface="Oswald"/>
                <a:ea typeface="Oswald"/>
                <a:cs typeface="Oswald"/>
                <a:sym typeface="Oswald"/>
              </a:defRPr>
            </a:lvl6pPr>
            <a:lvl7pPr lvl="6" rtl="0">
              <a:spcBef>
                <a:spcPts val="0"/>
              </a:spcBef>
              <a:spcAft>
                <a:spcPts val="0"/>
              </a:spcAft>
              <a:buNone/>
              <a:defRPr sz="3000">
                <a:solidFill>
                  <a:srgbClr val="2C3938"/>
                </a:solidFill>
                <a:latin typeface="Oswald"/>
                <a:ea typeface="Oswald"/>
                <a:cs typeface="Oswald"/>
                <a:sym typeface="Oswald"/>
              </a:defRPr>
            </a:lvl7pPr>
            <a:lvl8pPr lvl="7" rtl="0">
              <a:spcBef>
                <a:spcPts val="0"/>
              </a:spcBef>
              <a:spcAft>
                <a:spcPts val="0"/>
              </a:spcAft>
              <a:buNone/>
              <a:defRPr sz="3000">
                <a:solidFill>
                  <a:srgbClr val="2C3938"/>
                </a:solidFill>
                <a:latin typeface="Oswald"/>
                <a:ea typeface="Oswald"/>
                <a:cs typeface="Oswald"/>
                <a:sym typeface="Oswald"/>
              </a:defRPr>
            </a:lvl8pPr>
            <a:lvl9pPr lvl="8" rtl="0">
              <a:spcBef>
                <a:spcPts val="0"/>
              </a:spcBef>
              <a:spcAft>
                <a:spcPts val="0"/>
              </a:spcAft>
              <a:buNone/>
              <a:defRPr sz="3000">
                <a:solidFill>
                  <a:srgbClr val="2C3938"/>
                </a:solidFill>
                <a:latin typeface="Oswald"/>
                <a:ea typeface="Oswald"/>
                <a:cs typeface="Oswald"/>
                <a:sym typeface="Oswald"/>
              </a:defRPr>
            </a:lvl9pPr>
          </a:lstStyle>
          <a:p>
            <a:endParaRPr/>
          </a:p>
        </p:txBody>
      </p:sp>
      <p:sp>
        <p:nvSpPr>
          <p:cNvPr id="200" name="Google Shape;200;p33"/>
          <p:cNvSpPr txBox="1">
            <a:spLocks noGrp="1"/>
          </p:cNvSpPr>
          <p:nvPr>
            <p:ph type="title" idx="5" hasCustomPrompt="1"/>
          </p:nvPr>
        </p:nvSpPr>
        <p:spPr>
          <a:xfrm>
            <a:off x="3119750" y="4037250"/>
            <a:ext cx="1222500" cy="50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2C3938"/>
              </a:buClr>
              <a:buSzPts val="3000"/>
              <a:buNone/>
              <a:defRPr sz="1800">
                <a:solidFill>
                  <a:srgbClr val="2C3938"/>
                </a:solidFill>
                <a:latin typeface="Cutive Mono"/>
                <a:ea typeface="Cutive Mono"/>
                <a:cs typeface="Cutive Mono"/>
                <a:sym typeface="Cutive Mono"/>
              </a:defRPr>
            </a:lvl1pPr>
            <a:lvl2pPr lvl="1"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2pPr>
            <a:lvl3pPr lvl="2"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3pPr>
            <a:lvl4pPr lvl="3"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4pPr>
            <a:lvl5pPr lvl="4"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5pPr>
            <a:lvl6pPr lvl="5"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6pPr>
            <a:lvl7pPr lvl="6"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7pPr>
            <a:lvl8pPr lvl="7"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8pPr>
            <a:lvl9pPr lvl="8" algn="r" rtl="0">
              <a:spcBef>
                <a:spcPts val="0"/>
              </a:spcBef>
              <a:spcAft>
                <a:spcPts val="0"/>
              </a:spcAft>
              <a:buClr>
                <a:srgbClr val="2C3938"/>
              </a:buClr>
              <a:buSzPts val="3000"/>
              <a:buFont typeface="Oswald"/>
              <a:buNone/>
              <a:defRPr sz="3000">
                <a:solidFill>
                  <a:srgbClr val="2C3938"/>
                </a:solidFill>
                <a:latin typeface="Oswald"/>
                <a:ea typeface="Oswald"/>
                <a:cs typeface="Oswald"/>
                <a:sym typeface="Oswald"/>
              </a:defRPr>
            </a:lvl9pPr>
          </a:lstStyle>
          <a:p>
            <a:r>
              <a:t>xx%</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 ">
  <p:cSld name="CUSTOM_1_1_2">
    <p:bg>
      <p:bgPr>
        <a:solidFill>
          <a:srgbClr val="EFEFEF"/>
        </a:solidFill>
        <a:effectLst/>
      </p:bgPr>
    </p:bg>
    <p:spTree>
      <p:nvGrpSpPr>
        <p:cNvPr id="1" name="Shape 23"/>
        <p:cNvGrpSpPr/>
        <p:nvPr/>
      </p:nvGrpSpPr>
      <p:grpSpPr>
        <a:xfrm>
          <a:off x="0" y="0"/>
          <a:ext cx="0" cy="0"/>
          <a:chOff x="0" y="0"/>
          <a:chExt cx="0" cy="0"/>
        </a:xfrm>
      </p:grpSpPr>
      <p:sp>
        <p:nvSpPr>
          <p:cNvPr id="24" name="Google Shape;24;p4"/>
          <p:cNvSpPr/>
          <p:nvPr/>
        </p:nvSpPr>
        <p:spPr>
          <a:xfrm>
            <a:off x="-6375" y="953800"/>
            <a:ext cx="9144000" cy="4202400"/>
          </a:xfrm>
          <a:prstGeom prst="rect">
            <a:avLst/>
          </a:pr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txBox="1">
            <a:spLocks noGrp="1"/>
          </p:cNvSpPr>
          <p:nvPr>
            <p:ph type="ctrTitle"/>
          </p:nvPr>
        </p:nvSpPr>
        <p:spPr>
          <a:xfrm>
            <a:off x="1049600" y="1902772"/>
            <a:ext cx="2196600" cy="36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1400"/>
              <a:buNone/>
              <a:defRPr sz="1400">
                <a:solidFill>
                  <a:srgbClr val="F3F3F3"/>
                </a:solidFill>
                <a:latin typeface="Oswald"/>
                <a:ea typeface="Oswald"/>
                <a:cs typeface="Oswald"/>
                <a:sym typeface="Oswald"/>
              </a:defRPr>
            </a:lvl1pPr>
            <a:lvl2pPr lvl="1" rtl="0">
              <a:spcBef>
                <a:spcPts val="0"/>
              </a:spcBef>
              <a:spcAft>
                <a:spcPts val="0"/>
              </a:spcAft>
              <a:buClr>
                <a:srgbClr val="F3F3F3"/>
              </a:buClr>
              <a:buSzPts val="1400"/>
              <a:buNone/>
              <a:defRPr sz="1400">
                <a:solidFill>
                  <a:srgbClr val="F3F3F3"/>
                </a:solidFill>
              </a:defRPr>
            </a:lvl2pPr>
            <a:lvl3pPr lvl="2" rtl="0">
              <a:spcBef>
                <a:spcPts val="0"/>
              </a:spcBef>
              <a:spcAft>
                <a:spcPts val="0"/>
              </a:spcAft>
              <a:buClr>
                <a:srgbClr val="F3F3F3"/>
              </a:buClr>
              <a:buSzPts val="1400"/>
              <a:buNone/>
              <a:defRPr sz="1400">
                <a:solidFill>
                  <a:srgbClr val="F3F3F3"/>
                </a:solidFill>
              </a:defRPr>
            </a:lvl3pPr>
            <a:lvl4pPr lvl="3" rtl="0">
              <a:spcBef>
                <a:spcPts val="0"/>
              </a:spcBef>
              <a:spcAft>
                <a:spcPts val="0"/>
              </a:spcAft>
              <a:buClr>
                <a:srgbClr val="F3F3F3"/>
              </a:buClr>
              <a:buSzPts val="1400"/>
              <a:buNone/>
              <a:defRPr sz="1400">
                <a:solidFill>
                  <a:srgbClr val="F3F3F3"/>
                </a:solidFill>
              </a:defRPr>
            </a:lvl4pPr>
            <a:lvl5pPr lvl="4" rtl="0">
              <a:spcBef>
                <a:spcPts val="0"/>
              </a:spcBef>
              <a:spcAft>
                <a:spcPts val="0"/>
              </a:spcAft>
              <a:buClr>
                <a:srgbClr val="F3F3F3"/>
              </a:buClr>
              <a:buSzPts val="1400"/>
              <a:buNone/>
              <a:defRPr sz="1400">
                <a:solidFill>
                  <a:srgbClr val="F3F3F3"/>
                </a:solidFill>
              </a:defRPr>
            </a:lvl5pPr>
            <a:lvl6pPr lvl="5" rtl="0">
              <a:spcBef>
                <a:spcPts val="0"/>
              </a:spcBef>
              <a:spcAft>
                <a:spcPts val="0"/>
              </a:spcAft>
              <a:buClr>
                <a:srgbClr val="F3F3F3"/>
              </a:buClr>
              <a:buSzPts val="1400"/>
              <a:buNone/>
              <a:defRPr sz="1400">
                <a:solidFill>
                  <a:srgbClr val="F3F3F3"/>
                </a:solidFill>
              </a:defRPr>
            </a:lvl6pPr>
            <a:lvl7pPr lvl="6" rtl="0">
              <a:spcBef>
                <a:spcPts val="0"/>
              </a:spcBef>
              <a:spcAft>
                <a:spcPts val="0"/>
              </a:spcAft>
              <a:buClr>
                <a:srgbClr val="F3F3F3"/>
              </a:buClr>
              <a:buSzPts val="1400"/>
              <a:buNone/>
              <a:defRPr sz="1400">
                <a:solidFill>
                  <a:srgbClr val="F3F3F3"/>
                </a:solidFill>
              </a:defRPr>
            </a:lvl7pPr>
            <a:lvl8pPr lvl="7" rtl="0">
              <a:spcBef>
                <a:spcPts val="0"/>
              </a:spcBef>
              <a:spcAft>
                <a:spcPts val="0"/>
              </a:spcAft>
              <a:buClr>
                <a:srgbClr val="F3F3F3"/>
              </a:buClr>
              <a:buSzPts val="1400"/>
              <a:buNone/>
              <a:defRPr sz="1400">
                <a:solidFill>
                  <a:srgbClr val="F3F3F3"/>
                </a:solidFill>
              </a:defRPr>
            </a:lvl8pPr>
            <a:lvl9pPr lvl="8" rtl="0">
              <a:spcBef>
                <a:spcPts val="0"/>
              </a:spcBef>
              <a:spcAft>
                <a:spcPts val="0"/>
              </a:spcAft>
              <a:buClr>
                <a:srgbClr val="F3F3F3"/>
              </a:buClr>
              <a:buSzPts val="1400"/>
              <a:buNone/>
              <a:defRPr sz="1400">
                <a:solidFill>
                  <a:srgbClr val="F3F3F3"/>
                </a:solidFill>
              </a:defRPr>
            </a:lvl9pPr>
          </a:lstStyle>
          <a:p>
            <a:endParaRPr/>
          </a:p>
        </p:txBody>
      </p:sp>
      <p:sp>
        <p:nvSpPr>
          <p:cNvPr id="26" name="Google Shape;26;p4"/>
          <p:cNvSpPr txBox="1">
            <a:spLocks noGrp="1"/>
          </p:cNvSpPr>
          <p:nvPr>
            <p:ph type="subTitle" idx="1"/>
          </p:nvPr>
        </p:nvSpPr>
        <p:spPr>
          <a:xfrm>
            <a:off x="1092088" y="2183275"/>
            <a:ext cx="2111400" cy="3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rtl="0">
              <a:lnSpc>
                <a:spcPct val="100000"/>
              </a:lnSpc>
              <a:spcBef>
                <a:spcPts val="0"/>
              </a:spcBef>
              <a:spcAft>
                <a:spcPts val="0"/>
              </a:spcAft>
              <a:buClr>
                <a:srgbClr val="F3F3F3"/>
              </a:buClr>
              <a:buSzPts val="900"/>
              <a:buNone/>
              <a:defRPr sz="900">
                <a:solidFill>
                  <a:srgbClr val="F3F3F3"/>
                </a:solidFill>
              </a:defRPr>
            </a:lvl2pPr>
            <a:lvl3pPr lvl="2" rtl="0">
              <a:lnSpc>
                <a:spcPct val="100000"/>
              </a:lnSpc>
              <a:spcBef>
                <a:spcPts val="0"/>
              </a:spcBef>
              <a:spcAft>
                <a:spcPts val="0"/>
              </a:spcAft>
              <a:buClr>
                <a:srgbClr val="F3F3F3"/>
              </a:buClr>
              <a:buSzPts val="900"/>
              <a:buNone/>
              <a:defRPr sz="900">
                <a:solidFill>
                  <a:srgbClr val="F3F3F3"/>
                </a:solidFill>
              </a:defRPr>
            </a:lvl3pPr>
            <a:lvl4pPr lvl="3" rtl="0">
              <a:lnSpc>
                <a:spcPct val="100000"/>
              </a:lnSpc>
              <a:spcBef>
                <a:spcPts val="0"/>
              </a:spcBef>
              <a:spcAft>
                <a:spcPts val="0"/>
              </a:spcAft>
              <a:buClr>
                <a:srgbClr val="F3F3F3"/>
              </a:buClr>
              <a:buSzPts val="900"/>
              <a:buNone/>
              <a:defRPr sz="900">
                <a:solidFill>
                  <a:srgbClr val="F3F3F3"/>
                </a:solidFill>
              </a:defRPr>
            </a:lvl4pPr>
            <a:lvl5pPr lvl="4" rtl="0">
              <a:lnSpc>
                <a:spcPct val="100000"/>
              </a:lnSpc>
              <a:spcBef>
                <a:spcPts val="0"/>
              </a:spcBef>
              <a:spcAft>
                <a:spcPts val="0"/>
              </a:spcAft>
              <a:buClr>
                <a:srgbClr val="F3F3F3"/>
              </a:buClr>
              <a:buSzPts val="900"/>
              <a:buNone/>
              <a:defRPr sz="900">
                <a:solidFill>
                  <a:srgbClr val="F3F3F3"/>
                </a:solidFill>
              </a:defRPr>
            </a:lvl5pPr>
            <a:lvl6pPr lvl="5" rtl="0">
              <a:lnSpc>
                <a:spcPct val="100000"/>
              </a:lnSpc>
              <a:spcBef>
                <a:spcPts val="0"/>
              </a:spcBef>
              <a:spcAft>
                <a:spcPts val="0"/>
              </a:spcAft>
              <a:buClr>
                <a:srgbClr val="F3F3F3"/>
              </a:buClr>
              <a:buSzPts val="900"/>
              <a:buNone/>
              <a:defRPr sz="900">
                <a:solidFill>
                  <a:srgbClr val="F3F3F3"/>
                </a:solidFill>
              </a:defRPr>
            </a:lvl6pPr>
            <a:lvl7pPr lvl="6" rtl="0">
              <a:lnSpc>
                <a:spcPct val="100000"/>
              </a:lnSpc>
              <a:spcBef>
                <a:spcPts val="0"/>
              </a:spcBef>
              <a:spcAft>
                <a:spcPts val="0"/>
              </a:spcAft>
              <a:buClr>
                <a:srgbClr val="F3F3F3"/>
              </a:buClr>
              <a:buSzPts val="900"/>
              <a:buNone/>
              <a:defRPr sz="900">
                <a:solidFill>
                  <a:srgbClr val="F3F3F3"/>
                </a:solidFill>
              </a:defRPr>
            </a:lvl7pPr>
            <a:lvl8pPr lvl="7" rtl="0">
              <a:lnSpc>
                <a:spcPct val="100000"/>
              </a:lnSpc>
              <a:spcBef>
                <a:spcPts val="0"/>
              </a:spcBef>
              <a:spcAft>
                <a:spcPts val="0"/>
              </a:spcAft>
              <a:buClr>
                <a:srgbClr val="F3F3F3"/>
              </a:buClr>
              <a:buSzPts val="900"/>
              <a:buNone/>
              <a:defRPr sz="900">
                <a:solidFill>
                  <a:srgbClr val="F3F3F3"/>
                </a:solidFill>
              </a:defRPr>
            </a:lvl8pPr>
            <a:lvl9pPr lvl="8" rtl="0">
              <a:lnSpc>
                <a:spcPct val="100000"/>
              </a:lnSpc>
              <a:spcBef>
                <a:spcPts val="0"/>
              </a:spcBef>
              <a:spcAft>
                <a:spcPts val="0"/>
              </a:spcAft>
              <a:buClr>
                <a:srgbClr val="F3F3F3"/>
              </a:buClr>
              <a:buSzPts val="900"/>
              <a:buNone/>
              <a:defRPr sz="900">
                <a:solidFill>
                  <a:srgbClr val="F3F3F3"/>
                </a:solidFill>
              </a:defRPr>
            </a:lvl9pPr>
          </a:lstStyle>
          <a:p>
            <a:endParaRPr/>
          </a:p>
        </p:txBody>
      </p:sp>
      <p:sp>
        <p:nvSpPr>
          <p:cNvPr id="27" name="Google Shape;27;p4"/>
          <p:cNvSpPr txBox="1">
            <a:spLocks noGrp="1"/>
          </p:cNvSpPr>
          <p:nvPr>
            <p:ph type="title" idx="2" hasCustomPrompt="1"/>
          </p:nvPr>
        </p:nvSpPr>
        <p:spPr>
          <a:xfrm>
            <a:off x="1477150" y="1548976"/>
            <a:ext cx="1341300" cy="407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3F3F3"/>
              </a:buClr>
              <a:buSzPts val="4800"/>
              <a:buNone/>
              <a:defRPr sz="2400">
                <a:solidFill>
                  <a:srgbClr val="F3F3F3"/>
                </a:solidFill>
                <a:latin typeface="Oswald"/>
                <a:ea typeface="Oswald"/>
                <a:cs typeface="Oswald"/>
                <a:sym typeface="Oswald"/>
              </a:defRPr>
            </a:lvl1pPr>
            <a:lvl2pPr lvl="1"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
        <p:nvSpPr>
          <p:cNvPr id="28" name="Google Shape;28;p4"/>
          <p:cNvSpPr txBox="1">
            <a:spLocks noGrp="1"/>
          </p:cNvSpPr>
          <p:nvPr>
            <p:ph type="ctrTitle" idx="3"/>
          </p:nvPr>
        </p:nvSpPr>
        <p:spPr>
          <a:xfrm>
            <a:off x="5897888" y="1902772"/>
            <a:ext cx="2196600" cy="36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1400"/>
              <a:buNone/>
              <a:defRPr sz="1400">
                <a:solidFill>
                  <a:srgbClr val="F3F3F3"/>
                </a:solidFill>
                <a:latin typeface="Oswald"/>
                <a:ea typeface="Oswald"/>
                <a:cs typeface="Oswald"/>
                <a:sym typeface="Oswald"/>
              </a:defRPr>
            </a:lvl1pPr>
            <a:lvl2pPr lvl="1" rtl="0">
              <a:spcBef>
                <a:spcPts val="0"/>
              </a:spcBef>
              <a:spcAft>
                <a:spcPts val="0"/>
              </a:spcAft>
              <a:buClr>
                <a:srgbClr val="F3F3F3"/>
              </a:buClr>
              <a:buSzPts val="1400"/>
              <a:buNone/>
              <a:defRPr sz="1400">
                <a:solidFill>
                  <a:srgbClr val="F3F3F3"/>
                </a:solidFill>
              </a:defRPr>
            </a:lvl2pPr>
            <a:lvl3pPr lvl="2" rtl="0">
              <a:spcBef>
                <a:spcPts val="0"/>
              </a:spcBef>
              <a:spcAft>
                <a:spcPts val="0"/>
              </a:spcAft>
              <a:buClr>
                <a:srgbClr val="F3F3F3"/>
              </a:buClr>
              <a:buSzPts val="1400"/>
              <a:buNone/>
              <a:defRPr sz="1400">
                <a:solidFill>
                  <a:srgbClr val="F3F3F3"/>
                </a:solidFill>
              </a:defRPr>
            </a:lvl3pPr>
            <a:lvl4pPr lvl="3" rtl="0">
              <a:spcBef>
                <a:spcPts val="0"/>
              </a:spcBef>
              <a:spcAft>
                <a:spcPts val="0"/>
              </a:spcAft>
              <a:buClr>
                <a:srgbClr val="F3F3F3"/>
              </a:buClr>
              <a:buSzPts val="1400"/>
              <a:buNone/>
              <a:defRPr sz="1400">
                <a:solidFill>
                  <a:srgbClr val="F3F3F3"/>
                </a:solidFill>
              </a:defRPr>
            </a:lvl4pPr>
            <a:lvl5pPr lvl="4" rtl="0">
              <a:spcBef>
                <a:spcPts val="0"/>
              </a:spcBef>
              <a:spcAft>
                <a:spcPts val="0"/>
              </a:spcAft>
              <a:buClr>
                <a:srgbClr val="F3F3F3"/>
              </a:buClr>
              <a:buSzPts val="1400"/>
              <a:buNone/>
              <a:defRPr sz="1400">
                <a:solidFill>
                  <a:srgbClr val="F3F3F3"/>
                </a:solidFill>
              </a:defRPr>
            </a:lvl5pPr>
            <a:lvl6pPr lvl="5" rtl="0">
              <a:spcBef>
                <a:spcPts val="0"/>
              </a:spcBef>
              <a:spcAft>
                <a:spcPts val="0"/>
              </a:spcAft>
              <a:buClr>
                <a:srgbClr val="F3F3F3"/>
              </a:buClr>
              <a:buSzPts val="1400"/>
              <a:buNone/>
              <a:defRPr sz="1400">
                <a:solidFill>
                  <a:srgbClr val="F3F3F3"/>
                </a:solidFill>
              </a:defRPr>
            </a:lvl6pPr>
            <a:lvl7pPr lvl="6" rtl="0">
              <a:spcBef>
                <a:spcPts val="0"/>
              </a:spcBef>
              <a:spcAft>
                <a:spcPts val="0"/>
              </a:spcAft>
              <a:buClr>
                <a:srgbClr val="F3F3F3"/>
              </a:buClr>
              <a:buSzPts val="1400"/>
              <a:buNone/>
              <a:defRPr sz="1400">
                <a:solidFill>
                  <a:srgbClr val="F3F3F3"/>
                </a:solidFill>
              </a:defRPr>
            </a:lvl7pPr>
            <a:lvl8pPr lvl="7" rtl="0">
              <a:spcBef>
                <a:spcPts val="0"/>
              </a:spcBef>
              <a:spcAft>
                <a:spcPts val="0"/>
              </a:spcAft>
              <a:buClr>
                <a:srgbClr val="F3F3F3"/>
              </a:buClr>
              <a:buSzPts val="1400"/>
              <a:buNone/>
              <a:defRPr sz="1400">
                <a:solidFill>
                  <a:srgbClr val="F3F3F3"/>
                </a:solidFill>
              </a:defRPr>
            </a:lvl8pPr>
            <a:lvl9pPr lvl="8" rtl="0">
              <a:spcBef>
                <a:spcPts val="0"/>
              </a:spcBef>
              <a:spcAft>
                <a:spcPts val="0"/>
              </a:spcAft>
              <a:buClr>
                <a:srgbClr val="F3F3F3"/>
              </a:buClr>
              <a:buSzPts val="1400"/>
              <a:buNone/>
              <a:defRPr sz="1400">
                <a:solidFill>
                  <a:srgbClr val="F3F3F3"/>
                </a:solidFill>
              </a:defRPr>
            </a:lvl9pPr>
          </a:lstStyle>
          <a:p>
            <a:endParaRPr/>
          </a:p>
        </p:txBody>
      </p:sp>
      <p:sp>
        <p:nvSpPr>
          <p:cNvPr id="29" name="Google Shape;29;p4"/>
          <p:cNvSpPr txBox="1">
            <a:spLocks noGrp="1"/>
          </p:cNvSpPr>
          <p:nvPr>
            <p:ph type="subTitle" idx="4"/>
          </p:nvPr>
        </p:nvSpPr>
        <p:spPr>
          <a:xfrm>
            <a:off x="5940488" y="2183275"/>
            <a:ext cx="2111400" cy="3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rtl="0">
              <a:lnSpc>
                <a:spcPct val="100000"/>
              </a:lnSpc>
              <a:spcBef>
                <a:spcPts val="0"/>
              </a:spcBef>
              <a:spcAft>
                <a:spcPts val="0"/>
              </a:spcAft>
              <a:buClr>
                <a:srgbClr val="F3F3F3"/>
              </a:buClr>
              <a:buSzPts val="900"/>
              <a:buNone/>
              <a:defRPr sz="900">
                <a:solidFill>
                  <a:srgbClr val="F3F3F3"/>
                </a:solidFill>
              </a:defRPr>
            </a:lvl2pPr>
            <a:lvl3pPr lvl="2" rtl="0">
              <a:lnSpc>
                <a:spcPct val="100000"/>
              </a:lnSpc>
              <a:spcBef>
                <a:spcPts val="0"/>
              </a:spcBef>
              <a:spcAft>
                <a:spcPts val="0"/>
              </a:spcAft>
              <a:buClr>
                <a:srgbClr val="F3F3F3"/>
              </a:buClr>
              <a:buSzPts val="900"/>
              <a:buNone/>
              <a:defRPr sz="900">
                <a:solidFill>
                  <a:srgbClr val="F3F3F3"/>
                </a:solidFill>
              </a:defRPr>
            </a:lvl3pPr>
            <a:lvl4pPr lvl="3" rtl="0">
              <a:lnSpc>
                <a:spcPct val="100000"/>
              </a:lnSpc>
              <a:spcBef>
                <a:spcPts val="0"/>
              </a:spcBef>
              <a:spcAft>
                <a:spcPts val="0"/>
              </a:spcAft>
              <a:buClr>
                <a:srgbClr val="F3F3F3"/>
              </a:buClr>
              <a:buSzPts val="900"/>
              <a:buNone/>
              <a:defRPr sz="900">
                <a:solidFill>
                  <a:srgbClr val="F3F3F3"/>
                </a:solidFill>
              </a:defRPr>
            </a:lvl4pPr>
            <a:lvl5pPr lvl="4" rtl="0">
              <a:lnSpc>
                <a:spcPct val="100000"/>
              </a:lnSpc>
              <a:spcBef>
                <a:spcPts val="0"/>
              </a:spcBef>
              <a:spcAft>
                <a:spcPts val="0"/>
              </a:spcAft>
              <a:buClr>
                <a:srgbClr val="F3F3F3"/>
              </a:buClr>
              <a:buSzPts val="900"/>
              <a:buNone/>
              <a:defRPr sz="900">
                <a:solidFill>
                  <a:srgbClr val="F3F3F3"/>
                </a:solidFill>
              </a:defRPr>
            </a:lvl5pPr>
            <a:lvl6pPr lvl="5" rtl="0">
              <a:lnSpc>
                <a:spcPct val="100000"/>
              </a:lnSpc>
              <a:spcBef>
                <a:spcPts val="0"/>
              </a:spcBef>
              <a:spcAft>
                <a:spcPts val="0"/>
              </a:spcAft>
              <a:buClr>
                <a:srgbClr val="F3F3F3"/>
              </a:buClr>
              <a:buSzPts val="900"/>
              <a:buNone/>
              <a:defRPr sz="900">
                <a:solidFill>
                  <a:srgbClr val="F3F3F3"/>
                </a:solidFill>
              </a:defRPr>
            </a:lvl6pPr>
            <a:lvl7pPr lvl="6" rtl="0">
              <a:lnSpc>
                <a:spcPct val="100000"/>
              </a:lnSpc>
              <a:spcBef>
                <a:spcPts val="0"/>
              </a:spcBef>
              <a:spcAft>
                <a:spcPts val="0"/>
              </a:spcAft>
              <a:buClr>
                <a:srgbClr val="F3F3F3"/>
              </a:buClr>
              <a:buSzPts val="900"/>
              <a:buNone/>
              <a:defRPr sz="900">
                <a:solidFill>
                  <a:srgbClr val="F3F3F3"/>
                </a:solidFill>
              </a:defRPr>
            </a:lvl7pPr>
            <a:lvl8pPr lvl="7" rtl="0">
              <a:lnSpc>
                <a:spcPct val="100000"/>
              </a:lnSpc>
              <a:spcBef>
                <a:spcPts val="0"/>
              </a:spcBef>
              <a:spcAft>
                <a:spcPts val="0"/>
              </a:spcAft>
              <a:buClr>
                <a:srgbClr val="F3F3F3"/>
              </a:buClr>
              <a:buSzPts val="900"/>
              <a:buNone/>
              <a:defRPr sz="900">
                <a:solidFill>
                  <a:srgbClr val="F3F3F3"/>
                </a:solidFill>
              </a:defRPr>
            </a:lvl8pPr>
            <a:lvl9pPr lvl="8" rtl="0">
              <a:lnSpc>
                <a:spcPct val="100000"/>
              </a:lnSpc>
              <a:spcBef>
                <a:spcPts val="0"/>
              </a:spcBef>
              <a:spcAft>
                <a:spcPts val="0"/>
              </a:spcAft>
              <a:buClr>
                <a:srgbClr val="F3F3F3"/>
              </a:buClr>
              <a:buSzPts val="900"/>
              <a:buNone/>
              <a:defRPr sz="900">
                <a:solidFill>
                  <a:srgbClr val="F3F3F3"/>
                </a:solidFill>
              </a:defRPr>
            </a:lvl9pPr>
          </a:lstStyle>
          <a:p>
            <a:endParaRPr/>
          </a:p>
        </p:txBody>
      </p:sp>
      <p:sp>
        <p:nvSpPr>
          <p:cNvPr id="30" name="Google Shape;30;p4"/>
          <p:cNvSpPr txBox="1">
            <a:spLocks noGrp="1"/>
          </p:cNvSpPr>
          <p:nvPr>
            <p:ph type="title" idx="5" hasCustomPrompt="1"/>
          </p:nvPr>
        </p:nvSpPr>
        <p:spPr>
          <a:xfrm>
            <a:off x="6325550" y="1548976"/>
            <a:ext cx="1341300" cy="407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3F3F3"/>
              </a:buClr>
              <a:buSzPts val="4800"/>
              <a:buNone/>
              <a:defRPr sz="2400">
                <a:solidFill>
                  <a:srgbClr val="F3F3F3"/>
                </a:solidFill>
                <a:latin typeface="Oswald"/>
                <a:ea typeface="Oswald"/>
                <a:cs typeface="Oswald"/>
                <a:sym typeface="Oswald"/>
              </a:defRPr>
            </a:lvl1pPr>
            <a:lvl2pPr lvl="1"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
        <p:nvSpPr>
          <p:cNvPr id="31" name="Google Shape;31;p4"/>
          <p:cNvSpPr txBox="1">
            <a:spLocks noGrp="1"/>
          </p:cNvSpPr>
          <p:nvPr>
            <p:ph type="ctrTitle" idx="6"/>
          </p:nvPr>
        </p:nvSpPr>
        <p:spPr>
          <a:xfrm>
            <a:off x="3473687" y="3832975"/>
            <a:ext cx="2196600" cy="36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1400"/>
              <a:buNone/>
              <a:defRPr sz="1400">
                <a:solidFill>
                  <a:srgbClr val="F3F3F3"/>
                </a:solidFill>
                <a:latin typeface="Oswald"/>
                <a:ea typeface="Oswald"/>
                <a:cs typeface="Oswald"/>
                <a:sym typeface="Oswald"/>
              </a:defRPr>
            </a:lvl1pPr>
            <a:lvl2pPr lvl="1" rtl="0">
              <a:spcBef>
                <a:spcPts val="0"/>
              </a:spcBef>
              <a:spcAft>
                <a:spcPts val="0"/>
              </a:spcAft>
              <a:buClr>
                <a:srgbClr val="F3F3F3"/>
              </a:buClr>
              <a:buSzPts val="1400"/>
              <a:buNone/>
              <a:defRPr sz="1400">
                <a:solidFill>
                  <a:srgbClr val="F3F3F3"/>
                </a:solidFill>
              </a:defRPr>
            </a:lvl2pPr>
            <a:lvl3pPr lvl="2" rtl="0">
              <a:spcBef>
                <a:spcPts val="0"/>
              </a:spcBef>
              <a:spcAft>
                <a:spcPts val="0"/>
              </a:spcAft>
              <a:buClr>
                <a:srgbClr val="F3F3F3"/>
              </a:buClr>
              <a:buSzPts val="1400"/>
              <a:buNone/>
              <a:defRPr sz="1400">
                <a:solidFill>
                  <a:srgbClr val="F3F3F3"/>
                </a:solidFill>
              </a:defRPr>
            </a:lvl3pPr>
            <a:lvl4pPr lvl="3" rtl="0">
              <a:spcBef>
                <a:spcPts val="0"/>
              </a:spcBef>
              <a:spcAft>
                <a:spcPts val="0"/>
              </a:spcAft>
              <a:buClr>
                <a:srgbClr val="F3F3F3"/>
              </a:buClr>
              <a:buSzPts val="1400"/>
              <a:buNone/>
              <a:defRPr sz="1400">
                <a:solidFill>
                  <a:srgbClr val="F3F3F3"/>
                </a:solidFill>
              </a:defRPr>
            </a:lvl4pPr>
            <a:lvl5pPr lvl="4" rtl="0">
              <a:spcBef>
                <a:spcPts val="0"/>
              </a:spcBef>
              <a:spcAft>
                <a:spcPts val="0"/>
              </a:spcAft>
              <a:buClr>
                <a:srgbClr val="F3F3F3"/>
              </a:buClr>
              <a:buSzPts val="1400"/>
              <a:buNone/>
              <a:defRPr sz="1400">
                <a:solidFill>
                  <a:srgbClr val="F3F3F3"/>
                </a:solidFill>
              </a:defRPr>
            </a:lvl5pPr>
            <a:lvl6pPr lvl="5" rtl="0">
              <a:spcBef>
                <a:spcPts val="0"/>
              </a:spcBef>
              <a:spcAft>
                <a:spcPts val="0"/>
              </a:spcAft>
              <a:buClr>
                <a:srgbClr val="F3F3F3"/>
              </a:buClr>
              <a:buSzPts val="1400"/>
              <a:buNone/>
              <a:defRPr sz="1400">
                <a:solidFill>
                  <a:srgbClr val="F3F3F3"/>
                </a:solidFill>
              </a:defRPr>
            </a:lvl6pPr>
            <a:lvl7pPr lvl="6" rtl="0">
              <a:spcBef>
                <a:spcPts val="0"/>
              </a:spcBef>
              <a:spcAft>
                <a:spcPts val="0"/>
              </a:spcAft>
              <a:buClr>
                <a:srgbClr val="F3F3F3"/>
              </a:buClr>
              <a:buSzPts val="1400"/>
              <a:buNone/>
              <a:defRPr sz="1400">
                <a:solidFill>
                  <a:srgbClr val="F3F3F3"/>
                </a:solidFill>
              </a:defRPr>
            </a:lvl7pPr>
            <a:lvl8pPr lvl="7" rtl="0">
              <a:spcBef>
                <a:spcPts val="0"/>
              </a:spcBef>
              <a:spcAft>
                <a:spcPts val="0"/>
              </a:spcAft>
              <a:buClr>
                <a:srgbClr val="F3F3F3"/>
              </a:buClr>
              <a:buSzPts val="1400"/>
              <a:buNone/>
              <a:defRPr sz="1400">
                <a:solidFill>
                  <a:srgbClr val="F3F3F3"/>
                </a:solidFill>
              </a:defRPr>
            </a:lvl8pPr>
            <a:lvl9pPr lvl="8" rtl="0">
              <a:spcBef>
                <a:spcPts val="0"/>
              </a:spcBef>
              <a:spcAft>
                <a:spcPts val="0"/>
              </a:spcAft>
              <a:buClr>
                <a:srgbClr val="F3F3F3"/>
              </a:buClr>
              <a:buSzPts val="1400"/>
              <a:buNone/>
              <a:defRPr sz="1400">
                <a:solidFill>
                  <a:srgbClr val="F3F3F3"/>
                </a:solidFill>
              </a:defRPr>
            </a:lvl9pPr>
          </a:lstStyle>
          <a:p>
            <a:endParaRPr/>
          </a:p>
        </p:txBody>
      </p:sp>
      <p:sp>
        <p:nvSpPr>
          <p:cNvPr id="32" name="Google Shape;32;p4"/>
          <p:cNvSpPr txBox="1">
            <a:spLocks noGrp="1"/>
          </p:cNvSpPr>
          <p:nvPr>
            <p:ph type="subTitle" idx="7"/>
          </p:nvPr>
        </p:nvSpPr>
        <p:spPr>
          <a:xfrm>
            <a:off x="3516291" y="4113800"/>
            <a:ext cx="2111400" cy="3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rtl="0">
              <a:lnSpc>
                <a:spcPct val="100000"/>
              </a:lnSpc>
              <a:spcBef>
                <a:spcPts val="0"/>
              </a:spcBef>
              <a:spcAft>
                <a:spcPts val="0"/>
              </a:spcAft>
              <a:buClr>
                <a:srgbClr val="F3F3F3"/>
              </a:buClr>
              <a:buSzPts val="900"/>
              <a:buNone/>
              <a:defRPr sz="900">
                <a:solidFill>
                  <a:srgbClr val="F3F3F3"/>
                </a:solidFill>
              </a:defRPr>
            </a:lvl2pPr>
            <a:lvl3pPr lvl="2" rtl="0">
              <a:lnSpc>
                <a:spcPct val="100000"/>
              </a:lnSpc>
              <a:spcBef>
                <a:spcPts val="0"/>
              </a:spcBef>
              <a:spcAft>
                <a:spcPts val="0"/>
              </a:spcAft>
              <a:buClr>
                <a:srgbClr val="F3F3F3"/>
              </a:buClr>
              <a:buSzPts val="900"/>
              <a:buNone/>
              <a:defRPr sz="900">
                <a:solidFill>
                  <a:srgbClr val="F3F3F3"/>
                </a:solidFill>
              </a:defRPr>
            </a:lvl3pPr>
            <a:lvl4pPr lvl="3" rtl="0">
              <a:lnSpc>
                <a:spcPct val="100000"/>
              </a:lnSpc>
              <a:spcBef>
                <a:spcPts val="0"/>
              </a:spcBef>
              <a:spcAft>
                <a:spcPts val="0"/>
              </a:spcAft>
              <a:buClr>
                <a:srgbClr val="F3F3F3"/>
              </a:buClr>
              <a:buSzPts val="900"/>
              <a:buNone/>
              <a:defRPr sz="900">
                <a:solidFill>
                  <a:srgbClr val="F3F3F3"/>
                </a:solidFill>
              </a:defRPr>
            </a:lvl4pPr>
            <a:lvl5pPr lvl="4" rtl="0">
              <a:lnSpc>
                <a:spcPct val="100000"/>
              </a:lnSpc>
              <a:spcBef>
                <a:spcPts val="0"/>
              </a:spcBef>
              <a:spcAft>
                <a:spcPts val="0"/>
              </a:spcAft>
              <a:buClr>
                <a:srgbClr val="F3F3F3"/>
              </a:buClr>
              <a:buSzPts val="900"/>
              <a:buNone/>
              <a:defRPr sz="900">
                <a:solidFill>
                  <a:srgbClr val="F3F3F3"/>
                </a:solidFill>
              </a:defRPr>
            </a:lvl5pPr>
            <a:lvl6pPr lvl="5" rtl="0">
              <a:lnSpc>
                <a:spcPct val="100000"/>
              </a:lnSpc>
              <a:spcBef>
                <a:spcPts val="0"/>
              </a:spcBef>
              <a:spcAft>
                <a:spcPts val="0"/>
              </a:spcAft>
              <a:buClr>
                <a:srgbClr val="F3F3F3"/>
              </a:buClr>
              <a:buSzPts val="900"/>
              <a:buNone/>
              <a:defRPr sz="900">
                <a:solidFill>
                  <a:srgbClr val="F3F3F3"/>
                </a:solidFill>
              </a:defRPr>
            </a:lvl6pPr>
            <a:lvl7pPr lvl="6" rtl="0">
              <a:lnSpc>
                <a:spcPct val="100000"/>
              </a:lnSpc>
              <a:spcBef>
                <a:spcPts val="0"/>
              </a:spcBef>
              <a:spcAft>
                <a:spcPts val="0"/>
              </a:spcAft>
              <a:buClr>
                <a:srgbClr val="F3F3F3"/>
              </a:buClr>
              <a:buSzPts val="900"/>
              <a:buNone/>
              <a:defRPr sz="900">
                <a:solidFill>
                  <a:srgbClr val="F3F3F3"/>
                </a:solidFill>
              </a:defRPr>
            </a:lvl7pPr>
            <a:lvl8pPr lvl="7" rtl="0">
              <a:lnSpc>
                <a:spcPct val="100000"/>
              </a:lnSpc>
              <a:spcBef>
                <a:spcPts val="0"/>
              </a:spcBef>
              <a:spcAft>
                <a:spcPts val="0"/>
              </a:spcAft>
              <a:buClr>
                <a:srgbClr val="F3F3F3"/>
              </a:buClr>
              <a:buSzPts val="900"/>
              <a:buNone/>
              <a:defRPr sz="900">
                <a:solidFill>
                  <a:srgbClr val="F3F3F3"/>
                </a:solidFill>
              </a:defRPr>
            </a:lvl8pPr>
            <a:lvl9pPr lvl="8" rtl="0">
              <a:lnSpc>
                <a:spcPct val="100000"/>
              </a:lnSpc>
              <a:spcBef>
                <a:spcPts val="0"/>
              </a:spcBef>
              <a:spcAft>
                <a:spcPts val="0"/>
              </a:spcAft>
              <a:buClr>
                <a:srgbClr val="F3F3F3"/>
              </a:buClr>
              <a:buSzPts val="900"/>
              <a:buNone/>
              <a:defRPr sz="900">
                <a:solidFill>
                  <a:srgbClr val="F3F3F3"/>
                </a:solidFill>
              </a:defRPr>
            </a:lvl9pPr>
          </a:lstStyle>
          <a:p>
            <a:endParaRPr/>
          </a:p>
        </p:txBody>
      </p:sp>
      <p:sp>
        <p:nvSpPr>
          <p:cNvPr id="33" name="Google Shape;33;p4"/>
          <p:cNvSpPr txBox="1">
            <a:spLocks noGrp="1"/>
          </p:cNvSpPr>
          <p:nvPr>
            <p:ph type="ctrTitle" idx="8"/>
          </p:nvPr>
        </p:nvSpPr>
        <p:spPr>
          <a:xfrm>
            <a:off x="3473687" y="1902772"/>
            <a:ext cx="2196600" cy="36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1400"/>
              <a:buNone/>
              <a:defRPr sz="1400">
                <a:solidFill>
                  <a:srgbClr val="F3F3F3"/>
                </a:solidFill>
                <a:latin typeface="Oswald"/>
                <a:ea typeface="Oswald"/>
                <a:cs typeface="Oswald"/>
                <a:sym typeface="Oswald"/>
              </a:defRPr>
            </a:lvl1pPr>
            <a:lvl2pPr lvl="1" rtl="0">
              <a:spcBef>
                <a:spcPts val="0"/>
              </a:spcBef>
              <a:spcAft>
                <a:spcPts val="0"/>
              </a:spcAft>
              <a:buClr>
                <a:srgbClr val="F3F3F3"/>
              </a:buClr>
              <a:buSzPts val="1400"/>
              <a:buNone/>
              <a:defRPr sz="1400">
                <a:solidFill>
                  <a:srgbClr val="F3F3F3"/>
                </a:solidFill>
              </a:defRPr>
            </a:lvl2pPr>
            <a:lvl3pPr lvl="2" rtl="0">
              <a:spcBef>
                <a:spcPts val="0"/>
              </a:spcBef>
              <a:spcAft>
                <a:spcPts val="0"/>
              </a:spcAft>
              <a:buClr>
                <a:srgbClr val="F3F3F3"/>
              </a:buClr>
              <a:buSzPts val="1400"/>
              <a:buNone/>
              <a:defRPr sz="1400">
                <a:solidFill>
                  <a:srgbClr val="F3F3F3"/>
                </a:solidFill>
              </a:defRPr>
            </a:lvl3pPr>
            <a:lvl4pPr lvl="3" rtl="0">
              <a:spcBef>
                <a:spcPts val="0"/>
              </a:spcBef>
              <a:spcAft>
                <a:spcPts val="0"/>
              </a:spcAft>
              <a:buClr>
                <a:srgbClr val="F3F3F3"/>
              </a:buClr>
              <a:buSzPts val="1400"/>
              <a:buNone/>
              <a:defRPr sz="1400">
                <a:solidFill>
                  <a:srgbClr val="F3F3F3"/>
                </a:solidFill>
              </a:defRPr>
            </a:lvl4pPr>
            <a:lvl5pPr lvl="4" rtl="0">
              <a:spcBef>
                <a:spcPts val="0"/>
              </a:spcBef>
              <a:spcAft>
                <a:spcPts val="0"/>
              </a:spcAft>
              <a:buClr>
                <a:srgbClr val="F3F3F3"/>
              </a:buClr>
              <a:buSzPts val="1400"/>
              <a:buNone/>
              <a:defRPr sz="1400">
                <a:solidFill>
                  <a:srgbClr val="F3F3F3"/>
                </a:solidFill>
              </a:defRPr>
            </a:lvl5pPr>
            <a:lvl6pPr lvl="5" rtl="0">
              <a:spcBef>
                <a:spcPts val="0"/>
              </a:spcBef>
              <a:spcAft>
                <a:spcPts val="0"/>
              </a:spcAft>
              <a:buClr>
                <a:srgbClr val="F3F3F3"/>
              </a:buClr>
              <a:buSzPts val="1400"/>
              <a:buNone/>
              <a:defRPr sz="1400">
                <a:solidFill>
                  <a:srgbClr val="F3F3F3"/>
                </a:solidFill>
              </a:defRPr>
            </a:lvl6pPr>
            <a:lvl7pPr lvl="6" rtl="0">
              <a:spcBef>
                <a:spcPts val="0"/>
              </a:spcBef>
              <a:spcAft>
                <a:spcPts val="0"/>
              </a:spcAft>
              <a:buClr>
                <a:srgbClr val="F3F3F3"/>
              </a:buClr>
              <a:buSzPts val="1400"/>
              <a:buNone/>
              <a:defRPr sz="1400">
                <a:solidFill>
                  <a:srgbClr val="F3F3F3"/>
                </a:solidFill>
              </a:defRPr>
            </a:lvl7pPr>
            <a:lvl8pPr lvl="7" rtl="0">
              <a:spcBef>
                <a:spcPts val="0"/>
              </a:spcBef>
              <a:spcAft>
                <a:spcPts val="0"/>
              </a:spcAft>
              <a:buClr>
                <a:srgbClr val="F3F3F3"/>
              </a:buClr>
              <a:buSzPts val="1400"/>
              <a:buNone/>
              <a:defRPr sz="1400">
                <a:solidFill>
                  <a:srgbClr val="F3F3F3"/>
                </a:solidFill>
              </a:defRPr>
            </a:lvl8pPr>
            <a:lvl9pPr lvl="8" rtl="0">
              <a:spcBef>
                <a:spcPts val="0"/>
              </a:spcBef>
              <a:spcAft>
                <a:spcPts val="0"/>
              </a:spcAft>
              <a:buClr>
                <a:srgbClr val="F3F3F3"/>
              </a:buClr>
              <a:buSzPts val="1400"/>
              <a:buNone/>
              <a:defRPr sz="1400">
                <a:solidFill>
                  <a:srgbClr val="F3F3F3"/>
                </a:solidFill>
              </a:defRPr>
            </a:lvl9pPr>
          </a:lstStyle>
          <a:p>
            <a:endParaRPr/>
          </a:p>
        </p:txBody>
      </p:sp>
      <p:sp>
        <p:nvSpPr>
          <p:cNvPr id="34" name="Google Shape;34;p4"/>
          <p:cNvSpPr txBox="1">
            <a:spLocks noGrp="1"/>
          </p:cNvSpPr>
          <p:nvPr>
            <p:ph type="subTitle" idx="9"/>
          </p:nvPr>
        </p:nvSpPr>
        <p:spPr>
          <a:xfrm>
            <a:off x="3516291" y="2183275"/>
            <a:ext cx="2111400" cy="3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rtl="0">
              <a:lnSpc>
                <a:spcPct val="100000"/>
              </a:lnSpc>
              <a:spcBef>
                <a:spcPts val="0"/>
              </a:spcBef>
              <a:spcAft>
                <a:spcPts val="0"/>
              </a:spcAft>
              <a:buClr>
                <a:srgbClr val="F3F3F3"/>
              </a:buClr>
              <a:buSzPts val="900"/>
              <a:buNone/>
              <a:defRPr sz="900">
                <a:solidFill>
                  <a:srgbClr val="F3F3F3"/>
                </a:solidFill>
              </a:defRPr>
            </a:lvl2pPr>
            <a:lvl3pPr lvl="2" rtl="0">
              <a:lnSpc>
                <a:spcPct val="100000"/>
              </a:lnSpc>
              <a:spcBef>
                <a:spcPts val="0"/>
              </a:spcBef>
              <a:spcAft>
                <a:spcPts val="0"/>
              </a:spcAft>
              <a:buClr>
                <a:srgbClr val="F3F3F3"/>
              </a:buClr>
              <a:buSzPts val="900"/>
              <a:buNone/>
              <a:defRPr sz="900">
                <a:solidFill>
                  <a:srgbClr val="F3F3F3"/>
                </a:solidFill>
              </a:defRPr>
            </a:lvl3pPr>
            <a:lvl4pPr lvl="3" rtl="0">
              <a:lnSpc>
                <a:spcPct val="100000"/>
              </a:lnSpc>
              <a:spcBef>
                <a:spcPts val="0"/>
              </a:spcBef>
              <a:spcAft>
                <a:spcPts val="0"/>
              </a:spcAft>
              <a:buClr>
                <a:srgbClr val="F3F3F3"/>
              </a:buClr>
              <a:buSzPts val="900"/>
              <a:buNone/>
              <a:defRPr sz="900">
                <a:solidFill>
                  <a:srgbClr val="F3F3F3"/>
                </a:solidFill>
              </a:defRPr>
            </a:lvl4pPr>
            <a:lvl5pPr lvl="4" rtl="0">
              <a:lnSpc>
                <a:spcPct val="100000"/>
              </a:lnSpc>
              <a:spcBef>
                <a:spcPts val="0"/>
              </a:spcBef>
              <a:spcAft>
                <a:spcPts val="0"/>
              </a:spcAft>
              <a:buClr>
                <a:srgbClr val="F3F3F3"/>
              </a:buClr>
              <a:buSzPts val="900"/>
              <a:buNone/>
              <a:defRPr sz="900">
                <a:solidFill>
                  <a:srgbClr val="F3F3F3"/>
                </a:solidFill>
              </a:defRPr>
            </a:lvl5pPr>
            <a:lvl6pPr lvl="5" rtl="0">
              <a:lnSpc>
                <a:spcPct val="100000"/>
              </a:lnSpc>
              <a:spcBef>
                <a:spcPts val="0"/>
              </a:spcBef>
              <a:spcAft>
                <a:spcPts val="0"/>
              </a:spcAft>
              <a:buClr>
                <a:srgbClr val="F3F3F3"/>
              </a:buClr>
              <a:buSzPts val="900"/>
              <a:buNone/>
              <a:defRPr sz="900">
                <a:solidFill>
                  <a:srgbClr val="F3F3F3"/>
                </a:solidFill>
              </a:defRPr>
            </a:lvl6pPr>
            <a:lvl7pPr lvl="6" rtl="0">
              <a:lnSpc>
                <a:spcPct val="100000"/>
              </a:lnSpc>
              <a:spcBef>
                <a:spcPts val="0"/>
              </a:spcBef>
              <a:spcAft>
                <a:spcPts val="0"/>
              </a:spcAft>
              <a:buClr>
                <a:srgbClr val="F3F3F3"/>
              </a:buClr>
              <a:buSzPts val="900"/>
              <a:buNone/>
              <a:defRPr sz="900">
                <a:solidFill>
                  <a:srgbClr val="F3F3F3"/>
                </a:solidFill>
              </a:defRPr>
            </a:lvl7pPr>
            <a:lvl8pPr lvl="7" rtl="0">
              <a:lnSpc>
                <a:spcPct val="100000"/>
              </a:lnSpc>
              <a:spcBef>
                <a:spcPts val="0"/>
              </a:spcBef>
              <a:spcAft>
                <a:spcPts val="0"/>
              </a:spcAft>
              <a:buClr>
                <a:srgbClr val="F3F3F3"/>
              </a:buClr>
              <a:buSzPts val="900"/>
              <a:buNone/>
              <a:defRPr sz="900">
                <a:solidFill>
                  <a:srgbClr val="F3F3F3"/>
                </a:solidFill>
              </a:defRPr>
            </a:lvl8pPr>
            <a:lvl9pPr lvl="8" rtl="0">
              <a:lnSpc>
                <a:spcPct val="100000"/>
              </a:lnSpc>
              <a:spcBef>
                <a:spcPts val="0"/>
              </a:spcBef>
              <a:spcAft>
                <a:spcPts val="0"/>
              </a:spcAft>
              <a:buClr>
                <a:srgbClr val="F3F3F3"/>
              </a:buClr>
              <a:buSzPts val="900"/>
              <a:buNone/>
              <a:defRPr sz="900">
                <a:solidFill>
                  <a:srgbClr val="F3F3F3"/>
                </a:solidFill>
              </a:defRPr>
            </a:lvl9pPr>
          </a:lstStyle>
          <a:p>
            <a:endParaRPr/>
          </a:p>
        </p:txBody>
      </p:sp>
      <p:sp>
        <p:nvSpPr>
          <p:cNvPr id="35" name="Google Shape;35;p4"/>
          <p:cNvSpPr txBox="1">
            <a:spLocks noGrp="1"/>
          </p:cNvSpPr>
          <p:nvPr>
            <p:ph type="ctrTitle" idx="13"/>
          </p:nvPr>
        </p:nvSpPr>
        <p:spPr>
          <a:xfrm>
            <a:off x="1049488" y="3832975"/>
            <a:ext cx="2196600" cy="36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1400"/>
              <a:buNone/>
              <a:defRPr sz="1400">
                <a:solidFill>
                  <a:srgbClr val="F3F3F3"/>
                </a:solidFill>
                <a:latin typeface="Oswald"/>
                <a:ea typeface="Oswald"/>
                <a:cs typeface="Oswald"/>
                <a:sym typeface="Oswald"/>
              </a:defRPr>
            </a:lvl1pPr>
            <a:lvl2pPr lvl="1" rtl="0">
              <a:spcBef>
                <a:spcPts val="0"/>
              </a:spcBef>
              <a:spcAft>
                <a:spcPts val="0"/>
              </a:spcAft>
              <a:buClr>
                <a:srgbClr val="F3F3F3"/>
              </a:buClr>
              <a:buSzPts val="1400"/>
              <a:buNone/>
              <a:defRPr sz="1400">
                <a:solidFill>
                  <a:srgbClr val="F3F3F3"/>
                </a:solidFill>
              </a:defRPr>
            </a:lvl2pPr>
            <a:lvl3pPr lvl="2" rtl="0">
              <a:spcBef>
                <a:spcPts val="0"/>
              </a:spcBef>
              <a:spcAft>
                <a:spcPts val="0"/>
              </a:spcAft>
              <a:buClr>
                <a:srgbClr val="F3F3F3"/>
              </a:buClr>
              <a:buSzPts val="1400"/>
              <a:buNone/>
              <a:defRPr sz="1400">
                <a:solidFill>
                  <a:srgbClr val="F3F3F3"/>
                </a:solidFill>
              </a:defRPr>
            </a:lvl3pPr>
            <a:lvl4pPr lvl="3" rtl="0">
              <a:spcBef>
                <a:spcPts val="0"/>
              </a:spcBef>
              <a:spcAft>
                <a:spcPts val="0"/>
              </a:spcAft>
              <a:buClr>
                <a:srgbClr val="F3F3F3"/>
              </a:buClr>
              <a:buSzPts val="1400"/>
              <a:buNone/>
              <a:defRPr sz="1400">
                <a:solidFill>
                  <a:srgbClr val="F3F3F3"/>
                </a:solidFill>
              </a:defRPr>
            </a:lvl4pPr>
            <a:lvl5pPr lvl="4" rtl="0">
              <a:spcBef>
                <a:spcPts val="0"/>
              </a:spcBef>
              <a:spcAft>
                <a:spcPts val="0"/>
              </a:spcAft>
              <a:buClr>
                <a:srgbClr val="F3F3F3"/>
              </a:buClr>
              <a:buSzPts val="1400"/>
              <a:buNone/>
              <a:defRPr sz="1400">
                <a:solidFill>
                  <a:srgbClr val="F3F3F3"/>
                </a:solidFill>
              </a:defRPr>
            </a:lvl5pPr>
            <a:lvl6pPr lvl="5" rtl="0">
              <a:spcBef>
                <a:spcPts val="0"/>
              </a:spcBef>
              <a:spcAft>
                <a:spcPts val="0"/>
              </a:spcAft>
              <a:buClr>
                <a:srgbClr val="F3F3F3"/>
              </a:buClr>
              <a:buSzPts val="1400"/>
              <a:buNone/>
              <a:defRPr sz="1400">
                <a:solidFill>
                  <a:srgbClr val="F3F3F3"/>
                </a:solidFill>
              </a:defRPr>
            </a:lvl6pPr>
            <a:lvl7pPr lvl="6" rtl="0">
              <a:spcBef>
                <a:spcPts val="0"/>
              </a:spcBef>
              <a:spcAft>
                <a:spcPts val="0"/>
              </a:spcAft>
              <a:buClr>
                <a:srgbClr val="F3F3F3"/>
              </a:buClr>
              <a:buSzPts val="1400"/>
              <a:buNone/>
              <a:defRPr sz="1400">
                <a:solidFill>
                  <a:srgbClr val="F3F3F3"/>
                </a:solidFill>
              </a:defRPr>
            </a:lvl7pPr>
            <a:lvl8pPr lvl="7" rtl="0">
              <a:spcBef>
                <a:spcPts val="0"/>
              </a:spcBef>
              <a:spcAft>
                <a:spcPts val="0"/>
              </a:spcAft>
              <a:buClr>
                <a:srgbClr val="F3F3F3"/>
              </a:buClr>
              <a:buSzPts val="1400"/>
              <a:buNone/>
              <a:defRPr sz="1400">
                <a:solidFill>
                  <a:srgbClr val="F3F3F3"/>
                </a:solidFill>
              </a:defRPr>
            </a:lvl8pPr>
            <a:lvl9pPr lvl="8" rtl="0">
              <a:spcBef>
                <a:spcPts val="0"/>
              </a:spcBef>
              <a:spcAft>
                <a:spcPts val="0"/>
              </a:spcAft>
              <a:buClr>
                <a:srgbClr val="F3F3F3"/>
              </a:buClr>
              <a:buSzPts val="1400"/>
              <a:buNone/>
              <a:defRPr sz="1400">
                <a:solidFill>
                  <a:srgbClr val="F3F3F3"/>
                </a:solidFill>
              </a:defRPr>
            </a:lvl9pPr>
          </a:lstStyle>
          <a:p>
            <a:endParaRPr/>
          </a:p>
        </p:txBody>
      </p:sp>
      <p:sp>
        <p:nvSpPr>
          <p:cNvPr id="36" name="Google Shape;36;p4"/>
          <p:cNvSpPr txBox="1">
            <a:spLocks noGrp="1"/>
          </p:cNvSpPr>
          <p:nvPr>
            <p:ph type="subTitle" idx="14"/>
          </p:nvPr>
        </p:nvSpPr>
        <p:spPr>
          <a:xfrm>
            <a:off x="1092088" y="4113800"/>
            <a:ext cx="2111400" cy="3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rtl="0">
              <a:lnSpc>
                <a:spcPct val="100000"/>
              </a:lnSpc>
              <a:spcBef>
                <a:spcPts val="0"/>
              </a:spcBef>
              <a:spcAft>
                <a:spcPts val="0"/>
              </a:spcAft>
              <a:buClr>
                <a:srgbClr val="F3F3F3"/>
              </a:buClr>
              <a:buSzPts val="900"/>
              <a:buNone/>
              <a:defRPr sz="900">
                <a:solidFill>
                  <a:srgbClr val="F3F3F3"/>
                </a:solidFill>
              </a:defRPr>
            </a:lvl2pPr>
            <a:lvl3pPr lvl="2" rtl="0">
              <a:lnSpc>
                <a:spcPct val="100000"/>
              </a:lnSpc>
              <a:spcBef>
                <a:spcPts val="0"/>
              </a:spcBef>
              <a:spcAft>
                <a:spcPts val="0"/>
              </a:spcAft>
              <a:buClr>
                <a:srgbClr val="F3F3F3"/>
              </a:buClr>
              <a:buSzPts val="900"/>
              <a:buNone/>
              <a:defRPr sz="900">
                <a:solidFill>
                  <a:srgbClr val="F3F3F3"/>
                </a:solidFill>
              </a:defRPr>
            </a:lvl3pPr>
            <a:lvl4pPr lvl="3" rtl="0">
              <a:lnSpc>
                <a:spcPct val="100000"/>
              </a:lnSpc>
              <a:spcBef>
                <a:spcPts val="0"/>
              </a:spcBef>
              <a:spcAft>
                <a:spcPts val="0"/>
              </a:spcAft>
              <a:buClr>
                <a:srgbClr val="F3F3F3"/>
              </a:buClr>
              <a:buSzPts val="900"/>
              <a:buNone/>
              <a:defRPr sz="900">
                <a:solidFill>
                  <a:srgbClr val="F3F3F3"/>
                </a:solidFill>
              </a:defRPr>
            </a:lvl4pPr>
            <a:lvl5pPr lvl="4" rtl="0">
              <a:lnSpc>
                <a:spcPct val="100000"/>
              </a:lnSpc>
              <a:spcBef>
                <a:spcPts val="0"/>
              </a:spcBef>
              <a:spcAft>
                <a:spcPts val="0"/>
              </a:spcAft>
              <a:buClr>
                <a:srgbClr val="F3F3F3"/>
              </a:buClr>
              <a:buSzPts val="900"/>
              <a:buNone/>
              <a:defRPr sz="900">
                <a:solidFill>
                  <a:srgbClr val="F3F3F3"/>
                </a:solidFill>
              </a:defRPr>
            </a:lvl5pPr>
            <a:lvl6pPr lvl="5" rtl="0">
              <a:lnSpc>
                <a:spcPct val="100000"/>
              </a:lnSpc>
              <a:spcBef>
                <a:spcPts val="0"/>
              </a:spcBef>
              <a:spcAft>
                <a:spcPts val="0"/>
              </a:spcAft>
              <a:buClr>
                <a:srgbClr val="F3F3F3"/>
              </a:buClr>
              <a:buSzPts val="900"/>
              <a:buNone/>
              <a:defRPr sz="900">
                <a:solidFill>
                  <a:srgbClr val="F3F3F3"/>
                </a:solidFill>
              </a:defRPr>
            </a:lvl6pPr>
            <a:lvl7pPr lvl="6" rtl="0">
              <a:lnSpc>
                <a:spcPct val="100000"/>
              </a:lnSpc>
              <a:spcBef>
                <a:spcPts val="0"/>
              </a:spcBef>
              <a:spcAft>
                <a:spcPts val="0"/>
              </a:spcAft>
              <a:buClr>
                <a:srgbClr val="F3F3F3"/>
              </a:buClr>
              <a:buSzPts val="900"/>
              <a:buNone/>
              <a:defRPr sz="900">
                <a:solidFill>
                  <a:srgbClr val="F3F3F3"/>
                </a:solidFill>
              </a:defRPr>
            </a:lvl7pPr>
            <a:lvl8pPr lvl="7" rtl="0">
              <a:lnSpc>
                <a:spcPct val="100000"/>
              </a:lnSpc>
              <a:spcBef>
                <a:spcPts val="0"/>
              </a:spcBef>
              <a:spcAft>
                <a:spcPts val="0"/>
              </a:spcAft>
              <a:buClr>
                <a:srgbClr val="F3F3F3"/>
              </a:buClr>
              <a:buSzPts val="900"/>
              <a:buNone/>
              <a:defRPr sz="900">
                <a:solidFill>
                  <a:srgbClr val="F3F3F3"/>
                </a:solidFill>
              </a:defRPr>
            </a:lvl8pPr>
            <a:lvl9pPr lvl="8" rtl="0">
              <a:lnSpc>
                <a:spcPct val="100000"/>
              </a:lnSpc>
              <a:spcBef>
                <a:spcPts val="0"/>
              </a:spcBef>
              <a:spcAft>
                <a:spcPts val="0"/>
              </a:spcAft>
              <a:buClr>
                <a:srgbClr val="F3F3F3"/>
              </a:buClr>
              <a:buSzPts val="900"/>
              <a:buNone/>
              <a:defRPr sz="900">
                <a:solidFill>
                  <a:srgbClr val="F3F3F3"/>
                </a:solidFill>
              </a:defRPr>
            </a:lvl9pPr>
          </a:lstStyle>
          <a:p>
            <a:endParaRPr/>
          </a:p>
        </p:txBody>
      </p:sp>
      <p:sp>
        <p:nvSpPr>
          <p:cNvPr id="37" name="Google Shape;37;p4"/>
          <p:cNvSpPr txBox="1">
            <a:spLocks noGrp="1"/>
          </p:cNvSpPr>
          <p:nvPr>
            <p:ph type="ctrTitle" idx="15"/>
          </p:nvPr>
        </p:nvSpPr>
        <p:spPr>
          <a:xfrm>
            <a:off x="5897888" y="3832975"/>
            <a:ext cx="2196600" cy="36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1400"/>
              <a:buNone/>
              <a:defRPr sz="1400">
                <a:solidFill>
                  <a:srgbClr val="F3F3F3"/>
                </a:solidFill>
                <a:latin typeface="Oswald"/>
                <a:ea typeface="Oswald"/>
                <a:cs typeface="Oswald"/>
                <a:sym typeface="Oswald"/>
              </a:defRPr>
            </a:lvl1pPr>
            <a:lvl2pPr lvl="1" rtl="0">
              <a:spcBef>
                <a:spcPts val="0"/>
              </a:spcBef>
              <a:spcAft>
                <a:spcPts val="0"/>
              </a:spcAft>
              <a:buClr>
                <a:srgbClr val="F3F3F3"/>
              </a:buClr>
              <a:buSzPts val="1400"/>
              <a:buNone/>
              <a:defRPr sz="1400">
                <a:solidFill>
                  <a:srgbClr val="F3F3F3"/>
                </a:solidFill>
              </a:defRPr>
            </a:lvl2pPr>
            <a:lvl3pPr lvl="2" rtl="0">
              <a:spcBef>
                <a:spcPts val="0"/>
              </a:spcBef>
              <a:spcAft>
                <a:spcPts val="0"/>
              </a:spcAft>
              <a:buClr>
                <a:srgbClr val="F3F3F3"/>
              </a:buClr>
              <a:buSzPts val="1400"/>
              <a:buNone/>
              <a:defRPr sz="1400">
                <a:solidFill>
                  <a:srgbClr val="F3F3F3"/>
                </a:solidFill>
              </a:defRPr>
            </a:lvl3pPr>
            <a:lvl4pPr lvl="3" rtl="0">
              <a:spcBef>
                <a:spcPts val="0"/>
              </a:spcBef>
              <a:spcAft>
                <a:spcPts val="0"/>
              </a:spcAft>
              <a:buClr>
                <a:srgbClr val="F3F3F3"/>
              </a:buClr>
              <a:buSzPts val="1400"/>
              <a:buNone/>
              <a:defRPr sz="1400">
                <a:solidFill>
                  <a:srgbClr val="F3F3F3"/>
                </a:solidFill>
              </a:defRPr>
            </a:lvl4pPr>
            <a:lvl5pPr lvl="4" rtl="0">
              <a:spcBef>
                <a:spcPts val="0"/>
              </a:spcBef>
              <a:spcAft>
                <a:spcPts val="0"/>
              </a:spcAft>
              <a:buClr>
                <a:srgbClr val="F3F3F3"/>
              </a:buClr>
              <a:buSzPts val="1400"/>
              <a:buNone/>
              <a:defRPr sz="1400">
                <a:solidFill>
                  <a:srgbClr val="F3F3F3"/>
                </a:solidFill>
              </a:defRPr>
            </a:lvl5pPr>
            <a:lvl6pPr lvl="5" rtl="0">
              <a:spcBef>
                <a:spcPts val="0"/>
              </a:spcBef>
              <a:spcAft>
                <a:spcPts val="0"/>
              </a:spcAft>
              <a:buClr>
                <a:srgbClr val="F3F3F3"/>
              </a:buClr>
              <a:buSzPts val="1400"/>
              <a:buNone/>
              <a:defRPr sz="1400">
                <a:solidFill>
                  <a:srgbClr val="F3F3F3"/>
                </a:solidFill>
              </a:defRPr>
            </a:lvl6pPr>
            <a:lvl7pPr lvl="6" rtl="0">
              <a:spcBef>
                <a:spcPts val="0"/>
              </a:spcBef>
              <a:spcAft>
                <a:spcPts val="0"/>
              </a:spcAft>
              <a:buClr>
                <a:srgbClr val="F3F3F3"/>
              </a:buClr>
              <a:buSzPts val="1400"/>
              <a:buNone/>
              <a:defRPr sz="1400">
                <a:solidFill>
                  <a:srgbClr val="F3F3F3"/>
                </a:solidFill>
              </a:defRPr>
            </a:lvl7pPr>
            <a:lvl8pPr lvl="7" rtl="0">
              <a:spcBef>
                <a:spcPts val="0"/>
              </a:spcBef>
              <a:spcAft>
                <a:spcPts val="0"/>
              </a:spcAft>
              <a:buClr>
                <a:srgbClr val="F3F3F3"/>
              </a:buClr>
              <a:buSzPts val="1400"/>
              <a:buNone/>
              <a:defRPr sz="1400">
                <a:solidFill>
                  <a:srgbClr val="F3F3F3"/>
                </a:solidFill>
              </a:defRPr>
            </a:lvl8pPr>
            <a:lvl9pPr lvl="8" rtl="0">
              <a:spcBef>
                <a:spcPts val="0"/>
              </a:spcBef>
              <a:spcAft>
                <a:spcPts val="0"/>
              </a:spcAft>
              <a:buClr>
                <a:srgbClr val="F3F3F3"/>
              </a:buClr>
              <a:buSzPts val="1400"/>
              <a:buNone/>
              <a:defRPr sz="1400">
                <a:solidFill>
                  <a:srgbClr val="F3F3F3"/>
                </a:solidFill>
              </a:defRPr>
            </a:lvl9pPr>
          </a:lstStyle>
          <a:p>
            <a:endParaRPr/>
          </a:p>
        </p:txBody>
      </p:sp>
      <p:sp>
        <p:nvSpPr>
          <p:cNvPr id="38" name="Google Shape;38;p4"/>
          <p:cNvSpPr txBox="1">
            <a:spLocks noGrp="1"/>
          </p:cNvSpPr>
          <p:nvPr>
            <p:ph type="subTitle" idx="16"/>
          </p:nvPr>
        </p:nvSpPr>
        <p:spPr>
          <a:xfrm>
            <a:off x="5940488" y="4113788"/>
            <a:ext cx="2111400" cy="32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rtl="0">
              <a:lnSpc>
                <a:spcPct val="100000"/>
              </a:lnSpc>
              <a:spcBef>
                <a:spcPts val="0"/>
              </a:spcBef>
              <a:spcAft>
                <a:spcPts val="0"/>
              </a:spcAft>
              <a:buClr>
                <a:srgbClr val="F3F3F3"/>
              </a:buClr>
              <a:buSzPts val="900"/>
              <a:buNone/>
              <a:defRPr sz="900">
                <a:solidFill>
                  <a:srgbClr val="F3F3F3"/>
                </a:solidFill>
              </a:defRPr>
            </a:lvl2pPr>
            <a:lvl3pPr lvl="2" rtl="0">
              <a:lnSpc>
                <a:spcPct val="100000"/>
              </a:lnSpc>
              <a:spcBef>
                <a:spcPts val="0"/>
              </a:spcBef>
              <a:spcAft>
                <a:spcPts val="0"/>
              </a:spcAft>
              <a:buClr>
                <a:srgbClr val="F3F3F3"/>
              </a:buClr>
              <a:buSzPts val="900"/>
              <a:buNone/>
              <a:defRPr sz="900">
                <a:solidFill>
                  <a:srgbClr val="F3F3F3"/>
                </a:solidFill>
              </a:defRPr>
            </a:lvl3pPr>
            <a:lvl4pPr lvl="3" rtl="0">
              <a:lnSpc>
                <a:spcPct val="100000"/>
              </a:lnSpc>
              <a:spcBef>
                <a:spcPts val="0"/>
              </a:spcBef>
              <a:spcAft>
                <a:spcPts val="0"/>
              </a:spcAft>
              <a:buClr>
                <a:srgbClr val="F3F3F3"/>
              </a:buClr>
              <a:buSzPts val="900"/>
              <a:buNone/>
              <a:defRPr sz="900">
                <a:solidFill>
                  <a:srgbClr val="F3F3F3"/>
                </a:solidFill>
              </a:defRPr>
            </a:lvl4pPr>
            <a:lvl5pPr lvl="4" rtl="0">
              <a:lnSpc>
                <a:spcPct val="100000"/>
              </a:lnSpc>
              <a:spcBef>
                <a:spcPts val="0"/>
              </a:spcBef>
              <a:spcAft>
                <a:spcPts val="0"/>
              </a:spcAft>
              <a:buClr>
                <a:srgbClr val="F3F3F3"/>
              </a:buClr>
              <a:buSzPts val="900"/>
              <a:buNone/>
              <a:defRPr sz="900">
                <a:solidFill>
                  <a:srgbClr val="F3F3F3"/>
                </a:solidFill>
              </a:defRPr>
            </a:lvl5pPr>
            <a:lvl6pPr lvl="5" rtl="0">
              <a:lnSpc>
                <a:spcPct val="100000"/>
              </a:lnSpc>
              <a:spcBef>
                <a:spcPts val="0"/>
              </a:spcBef>
              <a:spcAft>
                <a:spcPts val="0"/>
              </a:spcAft>
              <a:buClr>
                <a:srgbClr val="F3F3F3"/>
              </a:buClr>
              <a:buSzPts val="900"/>
              <a:buNone/>
              <a:defRPr sz="900">
                <a:solidFill>
                  <a:srgbClr val="F3F3F3"/>
                </a:solidFill>
              </a:defRPr>
            </a:lvl6pPr>
            <a:lvl7pPr lvl="6" rtl="0">
              <a:lnSpc>
                <a:spcPct val="100000"/>
              </a:lnSpc>
              <a:spcBef>
                <a:spcPts val="0"/>
              </a:spcBef>
              <a:spcAft>
                <a:spcPts val="0"/>
              </a:spcAft>
              <a:buClr>
                <a:srgbClr val="F3F3F3"/>
              </a:buClr>
              <a:buSzPts val="900"/>
              <a:buNone/>
              <a:defRPr sz="900">
                <a:solidFill>
                  <a:srgbClr val="F3F3F3"/>
                </a:solidFill>
              </a:defRPr>
            </a:lvl7pPr>
            <a:lvl8pPr lvl="7" rtl="0">
              <a:lnSpc>
                <a:spcPct val="100000"/>
              </a:lnSpc>
              <a:spcBef>
                <a:spcPts val="0"/>
              </a:spcBef>
              <a:spcAft>
                <a:spcPts val="0"/>
              </a:spcAft>
              <a:buClr>
                <a:srgbClr val="F3F3F3"/>
              </a:buClr>
              <a:buSzPts val="900"/>
              <a:buNone/>
              <a:defRPr sz="900">
                <a:solidFill>
                  <a:srgbClr val="F3F3F3"/>
                </a:solidFill>
              </a:defRPr>
            </a:lvl8pPr>
            <a:lvl9pPr lvl="8" rtl="0">
              <a:lnSpc>
                <a:spcPct val="100000"/>
              </a:lnSpc>
              <a:spcBef>
                <a:spcPts val="0"/>
              </a:spcBef>
              <a:spcAft>
                <a:spcPts val="0"/>
              </a:spcAft>
              <a:buClr>
                <a:srgbClr val="F3F3F3"/>
              </a:buClr>
              <a:buSzPts val="900"/>
              <a:buNone/>
              <a:defRPr sz="900">
                <a:solidFill>
                  <a:srgbClr val="F3F3F3"/>
                </a:solidFill>
              </a:defRPr>
            </a:lvl9pPr>
          </a:lstStyle>
          <a:p>
            <a:endParaRPr/>
          </a:p>
        </p:txBody>
      </p:sp>
      <p:sp>
        <p:nvSpPr>
          <p:cNvPr id="39" name="Google Shape;39;p4"/>
          <p:cNvSpPr txBox="1">
            <a:spLocks noGrp="1"/>
          </p:cNvSpPr>
          <p:nvPr>
            <p:ph type="title" idx="17" hasCustomPrompt="1"/>
          </p:nvPr>
        </p:nvSpPr>
        <p:spPr>
          <a:xfrm>
            <a:off x="3901353" y="1548976"/>
            <a:ext cx="1341300" cy="407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3F3F3"/>
              </a:buClr>
              <a:buSzPts val="4800"/>
              <a:buNone/>
              <a:defRPr sz="2400">
                <a:solidFill>
                  <a:srgbClr val="F3F3F3"/>
                </a:solidFill>
                <a:latin typeface="Oswald"/>
                <a:ea typeface="Oswald"/>
                <a:cs typeface="Oswald"/>
                <a:sym typeface="Oswald"/>
              </a:defRPr>
            </a:lvl1pPr>
            <a:lvl2pPr lvl="1"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
        <p:nvSpPr>
          <p:cNvPr id="40" name="Google Shape;40;p4"/>
          <p:cNvSpPr txBox="1">
            <a:spLocks noGrp="1"/>
          </p:cNvSpPr>
          <p:nvPr>
            <p:ph type="title" idx="18" hasCustomPrompt="1"/>
          </p:nvPr>
        </p:nvSpPr>
        <p:spPr>
          <a:xfrm>
            <a:off x="1477150" y="3425101"/>
            <a:ext cx="1341300" cy="407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3F3F3"/>
              </a:buClr>
              <a:buSzPts val="4800"/>
              <a:buNone/>
              <a:defRPr sz="2400">
                <a:solidFill>
                  <a:srgbClr val="F3F3F3"/>
                </a:solidFill>
                <a:latin typeface="Oswald"/>
                <a:ea typeface="Oswald"/>
                <a:cs typeface="Oswald"/>
                <a:sym typeface="Oswald"/>
              </a:defRPr>
            </a:lvl1pPr>
            <a:lvl2pPr lvl="1"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
        <p:nvSpPr>
          <p:cNvPr id="41" name="Google Shape;41;p4"/>
          <p:cNvSpPr txBox="1">
            <a:spLocks noGrp="1"/>
          </p:cNvSpPr>
          <p:nvPr>
            <p:ph type="title" idx="19" hasCustomPrompt="1"/>
          </p:nvPr>
        </p:nvSpPr>
        <p:spPr>
          <a:xfrm>
            <a:off x="6325550" y="3425101"/>
            <a:ext cx="1341300" cy="407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3F3F3"/>
              </a:buClr>
              <a:buSzPts val="4800"/>
              <a:buNone/>
              <a:defRPr sz="2400">
                <a:solidFill>
                  <a:srgbClr val="F3F3F3"/>
                </a:solidFill>
                <a:latin typeface="Oswald"/>
                <a:ea typeface="Oswald"/>
                <a:cs typeface="Oswald"/>
                <a:sym typeface="Oswald"/>
              </a:defRPr>
            </a:lvl1pPr>
            <a:lvl2pPr lvl="1"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
        <p:nvSpPr>
          <p:cNvPr id="42" name="Google Shape;42;p4"/>
          <p:cNvSpPr txBox="1">
            <a:spLocks noGrp="1"/>
          </p:cNvSpPr>
          <p:nvPr>
            <p:ph type="title" idx="20" hasCustomPrompt="1"/>
          </p:nvPr>
        </p:nvSpPr>
        <p:spPr>
          <a:xfrm>
            <a:off x="3901353" y="3425101"/>
            <a:ext cx="1341300" cy="407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3F3F3"/>
              </a:buClr>
              <a:buSzPts val="4800"/>
              <a:buNone/>
              <a:defRPr sz="2400">
                <a:solidFill>
                  <a:srgbClr val="F3F3F3"/>
                </a:solidFill>
                <a:latin typeface="Oswald"/>
                <a:ea typeface="Oswald"/>
                <a:cs typeface="Oswald"/>
                <a:sym typeface="Oswald"/>
              </a:defRPr>
            </a:lvl1pPr>
            <a:lvl2pPr lvl="1"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FOUR COLUMNS 1">
  <p:cSld name="CUSTOM_1_1_1_2_1_2">
    <p:bg>
      <p:bgPr>
        <a:solidFill>
          <a:srgbClr val="EFEFEF"/>
        </a:solidFill>
        <a:effectLst/>
      </p:bgPr>
    </p:bg>
    <p:spTree>
      <p:nvGrpSpPr>
        <p:cNvPr id="1" name="Shape 201"/>
        <p:cNvGrpSpPr/>
        <p:nvPr/>
      </p:nvGrpSpPr>
      <p:grpSpPr>
        <a:xfrm>
          <a:off x="0" y="0"/>
          <a:ext cx="0" cy="0"/>
          <a:chOff x="0" y="0"/>
          <a:chExt cx="0" cy="0"/>
        </a:xfrm>
      </p:grpSpPr>
      <p:sp>
        <p:nvSpPr>
          <p:cNvPr id="202" name="Google Shape;202;p34"/>
          <p:cNvSpPr/>
          <p:nvPr/>
        </p:nvSpPr>
        <p:spPr>
          <a:xfrm rot="10800000" flipH="1">
            <a:off x="-6375" y="3219000"/>
            <a:ext cx="9144000" cy="1924500"/>
          </a:xfrm>
          <a:prstGeom prst="rect">
            <a:avLst/>
          </a:pr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4"/>
          <p:cNvSpPr txBox="1">
            <a:spLocks noGrp="1"/>
          </p:cNvSpPr>
          <p:nvPr>
            <p:ph type="subTitle" idx="1"/>
          </p:nvPr>
        </p:nvSpPr>
        <p:spPr>
          <a:xfrm>
            <a:off x="872500" y="3555100"/>
            <a:ext cx="1768500" cy="107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algn="ctr" rtl="0">
              <a:lnSpc>
                <a:spcPct val="100000"/>
              </a:lnSpc>
              <a:spcBef>
                <a:spcPts val="0"/>
              </a:spcBef>
              <a:spcAft>
                <a:spcPts val="0"/>
              </a:spcAft>
              <a:buClr>
                <a:srgbClr val="F3F3F3"/>
              </a:buClr>
              <a:buSzPts val="1100"/>
              <a:buNone/>
              <a:defRPr sz="1100">
                <a:solidFill>
                  <a:srgbClr val="F3F3F3"/>
                </a:solidFill>
              </a:defRPr>
            </a:lvl2pPr>
            <a:lvl3pPr lvl="2" algn="ctr" rtl="0">
              <a:lnSpc>
                <a:spcPct val="100000"/>
              </a:lnSpc>
              <a:spcBef>
                <a:spcPts val="0"/>
              </a:spcBef>
              <a:spcAft>
                <a:spcPts val="0"/>
              </a:spcAft>
              <a:buClr>
                <a:srgbClr val="F3F3F3"/>
              </a:buClr>
              <a:buSzPts val="1100"/>
              <a:buNone/>
              <a:defRPr sz="1100">
                <a:solidFill>
                  <a:srgbClr val="F3F3F3"/>
                </a:solidFill>
              </a:defRPr>
            </a:lvl3pPr>
            <a:lvl4pPr lvl="3" algn="ctr" rtl="0">
              <a:lnSpc>
                <a:spcPct val="100000"/>
              </a:lnSpc>
              <a:spcBef>
                <a:spcPts val="0"/>
              </a:spcBef>
              <a:spcAft>
                <a:spcPts val="0"/>
              </a:spcAft>
              <a:buClr>
                <a:srgbClr val="F3F3F3"/>
              </a:buClr>
              <a:buSzPts val="1100"/>
              <a:buNone/>
              <a:defRPr sz="1100">
                <a:solidFill>
                  <a:srgbClr val="F3F3F3"/>
                </a:solidFill>
              </a:defRPr>
            </a:lvl4pPr>
            <a:lvl5pPr lvl="4" algn="ctr" rtl="0">
              <a:lnSpc>
                <a:spcPct val="100000"/>
              </a:lnSpc>
              <a:spcBef>
                <a:spcPts val="0"/>
              </a:spcBef>
              <a:spcAft>
                <a:spcPts val="0"/>
              </a:spcAft>
              <a:buClr>
                <a:srgbClr val="F3F3F3"/>
              </a:buClr>
              <a:buSzPts val="1100"/>
              <a:buNone/>
              <a:defRPr sz="1100">
                <a:solidFill>
                  <a:srgbClr val="F3F3F3"/>
                </a:solidFill>
              </a:defRPr>
            </a:lvl5pPr>
            <a:lvl6pPr lvl="5" algn="ctr" rtl="0">
              <a:lnSpc>
                <a:spcPct val="100000"/>
              </a:lnSpc>
              <a:spcBef>
                <a:spcPts val="0"/>
              </a:spcBef>
              <a:spcAft>
                <a:spcPts val="0"/>
              </a:spcAft>
              <a:buClr>
                <a:srgbClr val="F3F3F3"/>
              </a:buClr>
              <a:buSzPts val="1100"/>
              <a:buNone/>
              <a:defRPr sz="1100">
                <a:solidFill>
                  <a:srgbClr val="F3F3F3"/>
                </a:solidFill>
              </a:defRPr>
            </a:lvl6pPr>
            <a:lvl7pPr lvl="6" algn="ctr" rtl="0">
              <a:lnSpc>
                <a:spcPct val="100000"/>
              </a:lnSpc>
              <a:spcBef>
                <a:spcPts val="0"/>
              </a:spcBef>
              <a:spcAft>
                <a:spcPts val="0"/>
              </a:spcAft>
              <a:buClr>
                <a:srgbClr val="F3F3F3"/>
              </a:buClr>
              <a:buSzPts val="1100"/>
              <a:buNone/>
              <a:defRPr sz="1100">
                <a:solidFill>
                  <a:srgbClr val="F3F3F3"/>
                </a:solidFill>
              </a:defRPr>
            </a:lvl7pPr>
            <a:lvl8pPr lvl="7" algn="ctr" rtl="0">
              <a:lnSpc>
                <a:spcPct val="100000"/>
              </a:lnSpc>
              <a:spcBef>
                <a:spcPts val="0"/>
              </a:spcBef>
              <a:spcAft>
                <a:spcPts val="0"/>
              </a:spcAft>
              <a:buClr>
                <a:srgbClr val="F3F3F3"/>
              </a:buClr>
              <a:buSzPts val="1100"/>
              <a:buNone/>
              <a:defRPr sz="1100">
                <a:solidFill>
                  <a:srgbClr val="F3F3F3"/>
                </a:solidFill>
              </a:defRPr>
            </a:lvl8pPr>
            <a:lvl9pPr lvl="8" algn="ctr" rtl="0">
              <a:lnSpc>
                <a:spcPct val="100000"/>
              </a:lnSpc>
              <a:spcBef>
                <a:spcPts val="0"/>
              </a:spcBef>
              <a:spcAft>
                <a:spcPts val="0"/>
              </a:spcAft>
              <a:buClr>
                <a:srgbClr val="F3F3F3"/>
              </a:buClr>
              <a:buSzPts val="1100"/>
              <a:buNone/>
              <a:defRPr sz="1100">
                <a:solidFill>
                  <a:srgbClr val="F3F3F3"/>
                </a:solidFill>
              </a:defRPr>
            </a:lvl9pPr>
          </a:lstStyle>
          <a:p>
            <a:endParaRPr/>
          </a:p>
        </p:txBody>
      </p:sp>
      <p:sp>
        <p:nvSpPr>
          <p:cNvPr id="204" name="Google Shape;204;p34"/>
          <p:cNvSpPr txBox="1">
            <a:spLocks noGrp="1"/>
          </p:cNvSpPr>
          <p:nvPr>
            <p:ph type="title"/>
          </p:nvPr>
        </p:nvSpPr>
        <p:spPr>
          <a:xfrm>
            <a:off x="1226995" y="375868"/>
            <a:ext cx="67053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rgbClr val="2C3938"/>
                </a:solidFill>
                <a:latin typeface="Oswald"/>
                <a:ea typeface="Oswald"/>
                <a:cs typeface="Oswald"/>
                <a:sym typeface="Oswald"/>
              </a:defRPr>
            </a:lvl1pPr>
            <a:lvl2pPr lvl="1" rtl="0">
              <a:spcBef>
                <a:spcPts val="0"/>
              </a:spcBef>
              <a:spcAft>
                <a:spcPts val="0"/>
              </a:spcAft>
              <a:buNone/>
              <a:defRPr sz="3000">
                <a:solidFill>
                  <a:srgbClr val="2C3938"/>
                </a:solidFill>
                <a:latin typeface="Oswald"/>
                <a:ea typeface="Oswald"/>
                <a:cs typeface="Oswald"/>
                <a:sym typeface="Oswald"/>
              </a:defRPr>
            </a:lvl2pPr>
            <a:lvl3pPr lvl="2" rtl="0">
              <a:spcBef>
                <a:spcPts val="0"/>
              </a:spcBef>
              <a:spcAft>
                <a:spcPts val="0"/>
              </a:spcAft>
              <a:buNone/>
              <a:defRPr sz="3000">
                <a:solidFill>
                  <a:srgbClr val="2C3938"/>
                </a:solidFill>
                <a:latin typeface="Oswald"/>
                <a:ea typeface="Oswald"/>
                <a:cs typeface="Oswald"/>
                <a:sym typeface="Oswald"/>
              </a:defRPr>
            </a:lvl3pPr>
            <a:lvl4pPr lvl="3" rtl="0">
              <a:spcBef>
                <a:spcPts val="0"/>
              </a:spcBef>
              <a:spcAft>
                <a:spcPts val="0"/>
              </a:spcAft>
              <a:buNone/>
              <a:defRPr sz="3000">
                <a:solidFill>
                  <a:srgbClr val="2C3938"/>
                </a:solidFill>
                <a:latin typeface="Oswald"/>
                <a:ea typeface="Oswald"/>
                <a:cs typeface="Oswald"/>
                <a:sym typeface="Oswald"/>
              </a:defRPr>
            </a:lvl4pPr>
            <a:lvl5pPr lvl="4" rtl="0">
              <a:spcBef>
                <a:spcPts val="0"/>
              </a:spcBef>
              <a:spcAft>
                <a:spcPts val="0"/>
              </a:spcAft>
              <a:buNone/>
              <a:defRPr sz="3000">
                <a:solidFill>
                  <a:srgbClr val="2C3938"/>
                </a:solidFill>
                <a:latin typeface="Oswald"/>
                <a:ea typeface="Oswald"/>
                <a:cs typeface="Oswald"/>
                <a:sym typeface="Oswald"/>
              </a:defRPr>
            </a:lvl5pPr>
            <a:lvl6pPr lvl="5" rtl="0">
              <a:spcBef>
                <a:spcPts val="0"/>
              </a:spcBef>
              <a:spcAft>
                <a:spcPts val="0"/>
              </a:spcAft>
              <a:buNone/>
              <a:defRPr sz="3000">
                <a:solidFill>
                  <a:srgbClr val="2C3938"/>
                </a:solidFill>
                <a:latin typeface="Oswald"/>
                <a:ea typeface="Oswald"/>
                <a:cs typeface="Oswald"/>
                <a:sym typeface="Oswald"/>
              </a:defRPr>
            </a:lvl6pPr>
            <a:lvl7pPr lvl="6" rtl="0">
              <a:spcBef>
                <a:spcPts val="0"/>
              </a:spcBef>
              <a:spcAft>
                <a:spcPts val="0"/>
              </a:spcAft>
              <a:buNone/>
              <a:defRPr sz="3000">
                <a:solidFill>
                  <a:srgbClr val="2C3938"/>
                </a:solidFill>
                <a:latin typeface="Oswald"/>
                <a:ea typeface="Oswald"/>
                <a:cs typeface="Oswald"/>
                <a:sym typeface="Oswald"/>
              </a:defRPr>
            </a:lvl7pPr>
            <a:lvl8pPr lvl="7" rtl="0">
              <a:spcBef>
                <a:spcPts val="0"/>
              </a:spcBef>
              <a:spcAft>
                <a:spcPts val="0"/>
              </a:spcAft>
              <a:buNone/>
              <a:defRPr sz="3000">
                <a:solidFill>
                  <a:srgbClr val="2C3938"/>
                </a:solidFill>
                <a:latin typeface="Oswald"/>
                <a:ea typeface="Oswald"/>
                <a:cs typeface="Oswald"/>
                <a:sym typeface="Oswald"/>
              </a:defRPr>
            </a:lvl8pPr>
            <a:lvl9pPr lvl="8" rtl="0">
              <a:spcBef>
                <a:spcPts val="0"/>
              </a:spcBef>
              <a:spcAft>
                <a:spcPts val="0"/>
              </a:spcAft>
              <a:buNone/>
              <a:defRPr sz="3000">
                <a:solidFill>
                  <a:srgbClr val="2C3938"/>
                </a:solidFill>
                <a:latin typeface="Oswald"/>
                <a:ea typeface="Oswald"/>
                <a:cs typeface="Oswald"/>
                <a:sym typeface="Oswald"/>
              </a:defRPr>
            </a:lvl9pPr>
          </a:lstStyle>
          <a:p>
            <a:endParaRPr/>
          </a:p>
        </p:txBody>
      </p:sp>
      <p:sp>
        <p:nvSpPr>
          <p:cNvPr id="205" name="Google Shape;205;p34"/>
          <p:cNvSpPr txBox="1">
            <a:spLocks noGrp="1"/>
          </p:cNvSpPr>
          <p:nvPr>
            <p:ph type="subTitle" idx="2"/>
          </p:nvPr>
        </p:nvSpPr>
        <p:spPr>
          <a:xfrm>
            <a:off x="2966775" y="3555100"/>
            <a:ext cx="1768500" cy="107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algn="ctr" rtl="0">
              <a:lnSpc>
                <a:spcPct val="100000"/>
              </a:lnSpc>
              <a:spcBef>
                <a:spcPts val="0"/>
              </a:spcBef>
              <a:spcAft>
                <a:spcPts val="0"/>
              </a:spcAft>
              <a:buClr>
                <a:srgbClr val="F3F3F3"/>
              </a:buClr>
              <a:buSzPts val="1100"/>
              <a:buNone/>
              <a:defRPr sz="1100">
                <a:solidFill>
                  <a:srgbClr val="F3F3F3"/>
                </a:solidFill>
              </a:defRPr>
            </a:lvl2pPr>
            <a:lvl3pPr lvl="2" algn="ctr" rtl="0">
              <a:lnSpc>
                <a:spcPct val="100000"/>
              </a:lnSpc>
              <a:spcBef>
                <a:spcPts val="0"/>
              </a:spcBef>
              <a:spcAft>
                <a:spcPts val="0"/>
              </a:spcAft>
              <a:buClr>
                <a:srgbClr val="F3F3F3"/>
              </a:buClr>
              <a:buSzPts val="1100"/>
              <a:buNone/>
              <a:defRPr sz="1100">
                <a:solidFill>
                  <a:srgbClr val="F3F3F3"/>
                </a:solidFill>
              </a:defRPr>
            </a:lvl3pPr>
            <a:lvl4pPr lvl="3" algn="ctr" rtl="0">
              <a:lnSpc>
                <a:spcPct val="100000"/>
              </a:lnSpc>
              <a:spcBef>
                <a:spcPts val="0"/>
              </a:spcBef>
              <a:spcAft>
                <a:spcPts val="0"/>
              </a:spcAft>
              <a:buClr>
                <a:srgbClr val="F3F3F3"/>
              </a:buClr>
              <a:buSzPts val="1100"/>
              <a:buNone/>
              <a:defRPr sz="1100">
                <a:solidFill>
                  <a:srgbClr val="F3F3F3"/>
                </a:solidFill>
              </a:defRPr>
            </a:lvl4pPr>
            <a:lvl5pPr lvl="4" algn="ctr" rtl="0">
              <a:lnSpc>
                <a:spcPct val="100000"/>
              </a:lnSpc>
              <a:spcBef>
                <a:spcPts val="0"/>
              </a:spcBef>
              <a:spcAft>
                <a:spcPts val="0"/>
              </a:spcAft>
              <a:buClr>
                <a:srgbClr val="F3F3F3"/>
              </a:buClr>
              <a:buSzPts val="1100"/>
              <a:buNone/>
              <a:defRPr sz="1100">
                <a:solidFill>
                  <a:srgbClr val="F3F3F3"/>
                </a:solidFill>
              </a:defRPr>
            </a:lvl5pPr>
            <a:lvl6pPr lvl="5" algn="ctr" rtl="0">
              <a:lnSpc>
                <a:spcPct val="100000"/>
              </a:lnSpc>
              <a:spcBef>
                <a:spcPts val="0"/>
              </a:spcBef>
              <a:spcAft>
                <a:spcPts val="0"/>
              </a:spcAft>
              <a:buClr>
                <a:srgbClr val="F3F3F3"/>
              </a:buClr>
              <a:buSzPts val="1100"/>
              <a:buNone/>
              <a:defRPr sz="1100">
                <a:solidFill>
                  <a:srgbClr val="F3F3F3"/>
                </a:solidFill>
              </a:defRPr>
            </a:lvl6pPr>
            <a:lvl7pPr lvl="6" algn="ctr" rtl="0">
              <a:lnSpc>
                <a:spcPct val="100000"/>
              </a:lnSpc>
              <a:spcBef>
                <a:spcPts val="0"/>
              </a:spcBef>
              <a:spcAft>
                <a:spcPts val="0"/>
              </a:spcAft>
              <a:buClr>
                <a:srgbClr val="F3F3F3"/>
              </a:buClr>
              <a:buSzPts val="1100"/>
              <a:buNone/>
              <a:defRPr sz="1100">
                <a:solidFill>
                  <a:srgbClr val="F3F3F3"/>
                </a:solidFill>
              </a:defRPr>
            </a:lvl7pPr>
            <a:lvl8pPr lvl="7" algn="ctr" rtl="0">
              <a:lnSpc>
                <a:spcPct val="100000"/>
              </a:lnSpc>
              <a:spcBef>
                <a:spcPts val="0"/>
              </a:spcBef>
              <a:spcAft>
                <a:spcPts val="0"/>
              </a:spcAft>
              <a:buClr>
                <a:srgbClr val="F3F3F3"/>
              </a:buClr>
              <a:buSzPts val="1100"/>
              <a:buNone/>
              <a:defRPr sz="1100">
                <a:solidFill>
                  <a:srgbClr val="F3F3F3"/>
                </a:solidFill>
              </a:defRPr>
            </a:lvl8pPr>
            <a:lvl9pPr lvl="8" algn="ctr" rtl="0">
              <a:lnSpc>
                <a:spcPct val="100000"/>
              </a:lnSpc>
              <a:spcBef>
                <a:spcPts val="0"/>
              </a:spcBef>
              <a:spcAft>
                <a:spcPts val="0"/>
              </a:spcAft>
              <a:buClr>
                <a:srgbClr val="F3F3F3"/>
              </a:buClr>
              <a:buSzPts val="1100"/>
              <a:buNone/>
              <a:defRPr sz="1100">
                <a:solidFill>
                  <a:srgbClr val="F3F3F3"/>
                </a:solidFill>
              </a:defRPr>
            </a:lvl9pPr>
          </a:lstStyle>
          <a:p>
            <a:endParaRPr/>
          </a:p>
        </p:txBody>
      </p:sp>
      <p:sp>
        <p:nvSpPr>
          <p:cNvPr id="206" name="Google Shape;206;p34"/>
          <p:cNvSpPr txBox="1">
            <a:spLocks noGrp="1"/>
          </p:cNvSpPr>
          <p:nvPr>
            <p:ph type="subTitle" idx="3"/>
          </p:nvPr>
        </p:nvSpPr>
        <p:spPr>
          <a:xfrm>
            <a:off x="5061050" y="3555100"/>
            <a:ext cx="1768500" cy="107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algn="ctr" rtl="0">
              <a:lnSpc>
                <a:spcPct val="100000"/>
              </a:lnSpc>
              <a:spcBef>
                <a:spcPts val="0"/>
              </a:spcBef>
              <a:spcAft>
                <a:spcPts val="0"/>
              </a:spcAft>
              <a:buClr>
                <a:srgbClr val="F3F3F3"/>
              </a:buClr>
              <a:buSzPts val="1100"/>
              <a:buNone/>
              <a:defRPr sz="1100">
                <a:solidFill>
                  <a:srgbClr val="F3F3F3"/>
                </a:solidFill>
              </a:defRPr>
            </a:lvl2pPr>
            <a:lvl3pPr lvl="2" algn="ctr" rtl="0">
              <a:lnSpc>
                <a:spcPct val="100000"/>
              </a:lnSpc>
              <a:spcBef>
                <a:spcPts val="0"/>
              </a:spcBef>
              <a:spcAft>
                <a:spcPts val="0"/>
              </a:spcAft>
              <a:buClr>
                <a:srgbClr val="F3F3F3"/>
              </a:buClr>
              <a:buSzPts val="1100"/>
              <a:buNone/>
              <a:defRPr sz="1100">
                <a:solidFill>
                  <a:srgbClr val="F3F3F3"/>
                </a:solidFill>
              </a:defRPr>
            </a:lvl3pPr>
            <a:lvl4pPr lvl="3" algn="ctr" rtl="0">
              <a:lnSpc>
                <a:spcPct val="100000"/>
              </a:lnSpc>
              <a:spcBef>
                <a:spcPts val="0"/>
              </a:spcBef>
              <a:spcAft>
                <a:spcPts val="0"/>
              </a:spcAft>
              <a:buClr>
                <a:srgbClr val="F3F3F3"/>
              </a:buClr>
              <a:buSzPts val="1100"/>
              <a:buNone/>
              <a:defRPr sz="1100">
                <a:solidFill>
                  <a:srgbClr val="F3F3F3"/>
                </a:solidFill>
              </a:defRPr>
            </a:lvl4pPr>
            <a:lvl5pPr lvl="4" algn="ctr" rtl="0">
              <a:lnSpc>
                <a:spcPct val="100000"/>
              </a:lnSpc>
              <a:spcBef>
                <a:spcPts val="0"/>
              </a:spcBef>
              <a:spcAft>
                <a:spcPts val="0"/>
              </a:spcAft>
              <a:buClr>
                <a:srgbClr val="F3F3F3"/>
              </a:buClr>
              <a:buSzPts val="1100"/>
              <a:buNone/>
              <a:defRPr sz="1100">
                <a:solidFill>
                  <a:srgbClr val="F3F3F3"/>
                </a:solidFill>
              </a:defRPr>
            </a:lvl5pPr>
            <a:lvl6pPr lvl="5" algn="ctr" rtl="0">
              <a:lnSpc>
                <a:spcPct val="100000"/>
              </a:lnSpc>
              <a:spcBef>
                <a:spcPts val="0"/>
              </a:spcBef>
              <a:spcAft>
                <a:spcPts val="0"/>
              </a:spcAft>
              <a:buClr>
                <a:srgbClr val="F3F3F3"/>
              </a:buClr>
              <a:buSzPts val="1100"/>
              <a:buNone/>
              <a:defRPr sz="1100">
                <a:solidFill>
                  <a:srgbClr val="F3F3F3"/>
                </a:solidFill>
              </a:defRPr>
            </a:lvl6pPr>
            <a:lvl7pPr lvl="6" algn="ctr" rtl="0">
              <a:lnSpc>
                <a:spcPct val="100000"/>
              </a:lnSpc>
              <a:spcBef>
                <a:spcPts val="0"/>
              </a:spcBef>
              <a:spcAft>
                <a:spcPts val="0"/>
              </a:spcAft>
              <a:buClr>
                <a:srgbClr val="F3F3F3"/>
              </a:buClr>
              <a:buSzPts val="1100"/>
              <a:buNone/>
              <a:defRPr sz="1100">
                <a:solidFill>
                  <a:srgbClr val="F3F3F3"/>
                </a:solidFill>
              </a:defRPr>
            </a:lvl7pPr>
            <a:lvl8pPr lvl="7" algn="ctr" rtl="0">
              <a:lnSpc>
                <a:spcPct val="100000"/>
              </a:lnSpc>
              <a:spcBef>
                <a:spcPts val="0"/>
              </a:spcBef>
              <a:spcAft>
                <a:spcPts val="0"/>
              </a:spcAft>
              <a:buClr>
                <a:srgbClr val="F3F3F3"/>
              </a:buClr>
              <a:buSzPts val="1100"/>
              <a:buNone/>
              <a:defRPr sz="1100">
                <a:solidFill>
                  <a:srgbClr val="F3F3F3"/>
                </a:solidFill>
              </a:defRPr>
            </a:lvl8pPr>
            <a:lvl9pPr lvl="8" algn="ctr" rtl="0">
              <a:lnSpc>
                <a:spcPct val="100000"/>
              </a:lnSpc>
              <a:spcBef>
                <a:spcPts val="0"/>
              </a:spcBef>
              <a:spcAft>
                <a:spcPts val="0"/>
              </a:spcAft>
              <a:buClr>
                <a:srgbClr val="F3F3F3"/>
              </a:buClr>
              <a:buSzPts val="1100"/>
              <a:buNone/>
              <a:defRPr sz="1100">
                <a:solidFill>
                  <a:srgbClr val="F3F3F3"/>
                </a:solidFill>
              </a:defRPr>
            </a:lvl9pPr>
          </a:lstStyle>
          <a:p>
            <a:endParaRPr/>
          </a:p>
        </p:txBody>
      </p:sp>
      <p:sp>
        <p:nvSpPr>
          <p:cNvPr id="207" name="Google Shape;207;p34"/>
          <p:cNvSpPr txBox="1">
            <a:spLocks noGrp="1"/>
          </p:cNvSpPr>
          <p:nvPr>
            <p:ph type="subTitle" idx="4"/>
          </p:nvPr>
        </p:nvSpPr>
        <p:spPr>
          <a:xfrm>
            <a:off x="7155325" y="3555100"/>
            <a:ext cx="1768500" cy="107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algn="ctr" rtl="0">
              <a:lnSpc>
                <a:spcPct val="100000"/>
              </a:lnSpc>
              <a:spcBef>
                <a:spcPts val="0"/>
              </a:spcBef>
              <a:spcAft>
                <a:spcPts val="0"/>
              </a:spcAft>
              <a:buClr>
                <a:srgbClr val="F3F3F3"/>
              </a:buClr>
              <a:buSzPts val="1100"/>
              <a:buNone/>
              <a:defRPr sz="1100">
                <a:solidFill>
                  <a:srgbClr val="F3F3F3"/>
                </a:solidFill>
              </a:defRPr>
            </a:lvl2pPr>
            <a:lvl3pPr lvl="2" algn="ctr" rtl="0">
              <a:lnSpc>
                <a:spcPct val="100000"/>
              </a:lnSpc>
              <a:spcBef>
                <a:spcPts val="0"/>
              </a:spcBef>
              <a:spcAft>
                <a:spcPts val="0"/>
              </a:spcAft>
              <a:buClr>
                <a:srgbClr val="F3F3F3"/>
              </a:buClr>
              <a:buSzPts val="1100"/>
              <a:buNone/>
              <a:defRPr sz="1100">
                <a:solidFill>
                  <a:srgbClr val="F3F3F3"/>
                </a:solidFill>
              </a:defRPr>
            </a:lvl3pPr>
            <a:lvl4pPr lvl="3" algn="ctr" rtl="0">
              <a:lnSpc>
                <a:spcPct val="100000"/>
              </a:lnSpc>
              <a:spcBef>
                <a:spcPts val="0"/>
              </a:spcBef>
              <a:spcAft>
                <a:spcPts val="0"/>
              </a:spcAft>
              <a:buClr>
                <a:srgbClr val="F3F3F3"/>
              </a:buClr>
              <a:buSzPts val="1100"/>
              <a:buNone/>
              <a:defRPr sz="1100">
                <a:solidFill>
                  <a:srgbClr val="F3F3F3"/>
                </a:solidFill>
              </a:defRPr>
            </a:lvl4pPr>
            <a:lvl5pPr lvl="4" algn="ctr" rtl="0">
              <a:lnSpc>
                <a:spcPct val="100000"/>
              </a:lnSpc>
              <a:spcBef>
                <a:spcPts val="0"/>
              </a:spcBef>
              <a:spcAft>
                <a:spcPts val="0"/>
              </a:spcAft>
              <a:buClr>
                <a:srgbClr val="F3F3F3"/>
              </a:buClr>
              <a:buSzPts val="1100"/>
              <a:buNone/>
              <a:defRPr sz="1100">
                <a:solidFill>
                  <a:srgbClr val="F3F3F3"/>
                </a:solidFill>
              </a:defRPr>
            </a:lvl5pPr>
            <a:lvl6pPr lvl="5" algn="ctr" rtl="0">
              <a:lnSpc>
                <a:spcPct val="100000"/>
              </a:lnSpc>
              <a:spcBef>
                <a:spcPts val="0"/>
              </a:spcBef>
              <a:spcAft>
                <a:spcPts val="0"/>
              </a:spcAft>
              <a:buClr>
                <a:srgbClr val="F3F3F3"/>
              </a:buClr>
              <a:buSzPts val="1100"/>
              <a:buNone/>
              <a:defRPr sz="1100">
                <a:solidFill>
                  <a:srgbClr val="F3F3F3"/>
                </a:solidFill>
              </a:defRPr>
            </a:lvl6pPr>
            <a:lvl7pPr lvl="6" algn="ctr" rtl="0">
              <a:lnSpc>
                <a:spcPct val="100000"/>
              </a:lnSpc>
              <a:spcBef>
                <a:spcPts val="0"/>
              </a:spcBef>
              <a:spcAft>
                <a:spcPts val="0"/>
              </a:spcAft>
              <a:buClr>
                <a:srgbClr val="F3F3F3"/>
              </a:buClr>
              <a:buSzPts val="1100"/>
              <a:buNone/>
              <a:defRPr sz="1100">
                <a:solidFill>
                  <a:srgbClr val="F3F3F3"/>
                </a:solidFill>
              </a:defRPr>
            </a:lvl7pPr>
            <a:lvl8pPr lvl="7" algn="ctr" rtl="0">
              <a:lnSpc>
                <a:spcPct val="100000"/>
              </a:lnSpc>
              <a:spcBef>
                <a:spcPts val="0"/>
              </a:spcBef>
              <a:spcAft>
                <a:spcPts val="0"/>
              </a:spcAft>
              <a:buClr>
                <a:srgbClr val="F3F3F3"/>
              </a:buClr>
              <a:buSzPts val="1100"/>
              <a:buNone/>
              <a:defRPr sz="1100">
                <a:solidFill>
                  <a:srgbClr val="F3F3F3"/>
                </a:solidFill>
              </a:defRPr>
            </a:lvl8pPr>
            <a:lvl9pPr lvl="8" algn="ctr" rtl="0">
              <a:lnSpc>
                <a:spcPct val="100000"/>
              </a:lnSpc>
              <a:spcBef>
                <a:spcPts val="0"/>
              </a:spcBef>
              <a:spcAft>
                <a:spcPts val="0"/>
              </a:spcAft>
              <a:buClr>
                <a:srgbClr val="F3F3F3"/>
              </a:buClr>
              <a:buSzPts val="1100"/>
              <a:buNone/>
              <a:defRPr sz="1100">
                <a:solidFill>
                  <a:srgbClr val="F3F3F3"/>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IX COLUMNS">
  <p:cSld name="CUSTOM_1_1_1_2_1_1_1_1_1_2">
    <p:bg>
      <p:bgPr>
        <a:solidFill>
          <a:srgbClr val="2C3938"/>
        </a:solidFill>
        <a:effectLst/>
      </p:bgPr>
    </p:bg>
    <p:spTree>
      <p:nvGrpSpPr>
        <p:cNvPr id="1" name="Shape 208"/>
        <p:cNvGrpSpPr/>
        <p:nvPr/>
      </p:nvGrpSpPr>
      <p:grpSpPr>
        <a:xfrm>
          <a:off x="0" y="0"/>
          <a:ext cx="0" cy="0"/>
          <a:chOff x="0" y="0"/>
          <a:chExt cx="0" cy="0"/>
        </a:xfrm>
      </p:grpSpPr>
      <p:sp>
        <p:nvSpPr>
          <p:cNvPr id="209" name="Google Shape;209;p35"/>
          <p:cNvSpPr txBox="1">
            <a:spLocks noGrp="1"/>
          </p:cNvSpPr>
          <p:nvPr>
            <p:ph type="title"/>
          </p:nvPr>
        </p:nvSpPr>
        <p:spPr>
          <a:xfrm>
            <a:off x="1226995" y="375868"/>
            <a:ext cx="67053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rgbClr val="F3F3F3"/>
                </a:solidFill>
                <a:latin typeface="Oswald"/>
                <a:ea typeface="Oswald"/>
                <a:cs typeface="Oswald"/>
                <a:sym typeface="Oswald"/>
              </a:defRPr>
            </a:lvl1pPr>
            <a:lvl2pPr lvl="1" rtl="0">
              <a:spcBef>
                <a:spcPts val="0"/>
              </a:spcBef>
              <a:spcAft>
                <a:spcPts val="0"/>
              </a:spcAft>
              <a:buNone/>
              <a:defRPr sz="3000">
                <a:solidFill>
                  <a:srgbClr val="F3F3F3"/>
                </a:solidFill>
                <a:latin typeface="Oswald"/>
                <a:ea typeface="Oswald"/>
                <a:cs typeface="Oswald"/>
                <a:sym typeface="Oswald"/>
              </a:defRPr>
            </a:lvl2pPr>
            <a:lvl3pPr lvl="2" rtl="0">
              <a:spcBef>
                <a:spcPts val="0"/>
              </a:spcBef>
              <a:spcAft>
                <a:spcPts val="0"/>
              </a:spcAft>
              <a:buNone/>
              <a:defRPr sz="3000">
                <a:solidFill>
                  <a:srgbClr val="F3F3F3"/>
                </a:solidFill>
                <a:latin typeface="Oswald"/>
                <a:ea typeface="Oswald"/>
                <a:cs typeface="Oswald"/>
                <a:sym typeface="Oswald"/>
              </a:defRPr>
            </a:lvl3pPr>
            <a:lvl4pPr lvl="3" rtl="0">
              <a:spcBef>
                <a:spcPts val="0"/>
              </a:spcBef>
              <a:spcAft>
                <a:spcPts val="0"/>
              </a:spcAft>
              <a:buNone/>
              <a:defRPr sz="3000">
                <a:solidFill>
                  <a:srgbClr val="F3F3F3"/>
                </a:solidFill>
                <a:latin typeface="Oswald"/>
                <a:ea typeface="Oswald"/>
                <a:cs typeface="Oswald"/>
                <a:sym typeface="Oswald"/>
              </a:defRPr>
            </a:lvl4pPr>
            <a:lvl5pPr lvl="4" rtl="0">
              <a:spcBef>
                <a:spcPts val="0"/>
              </a:spcBef>
              <a:spcAft>
                <a:spcPts val="0"/>
              </a:spcAft>
              <a:buNone/>
              <a:defRPr sz="3000">
                <a:solidFill>
                  <a:srgbClr val="F3F3F3"/>
                </a:solidFill>
                <a:latin typeface="Oswald"/>
                <a:ea typeface="Oswald"/>
                <a:cs typeface="Oswald"/>
                <a:sym typeface="Oswald"/>
              </a:defRPr>
            </a:lvl5pPr>
            <a:lvl6pPr lvl="5" rtl="0">
              <a:spcBef>
                <a:spcPts val="0"/>
              </a:spcBef>
              <a:spcAft>
                <a:spcPts val="0"/>
              </a:spcAft>
              <a:buNone/>
              <a:defRPr sz="3000">
                <a:solidFill>
                  <a:srgbClr val="F3F3F3"/>
                </a:solidFill>
                <a:latin typeface="Oswald"/>
                <a:ea typeface="Oswald"/>
                <a:cs typeface="Oswald"/>
                <a:sym typeface="Oswald"/>
              </a:defRPr>
            </a:lvl6pPr>
            <a:lvl7pPr lvl="6" rtl="0">
              <a:spcBef>
                <a:spcPts val="0"/>
              </a:spcBef>
              <a:spcAft>
                <a:spcPts val="0"/>
              </a:spcAft>
              <a:buNone/>
              <a:defRPr sz="3000">
                <a:solidFill>
                  <a:srgbClr val="F3F3F3"/>
                </a:solidFill>
                <a:latin typeface="Oswald"/>
                <a:ea typeface="Oswald"/>
                <a:cs typeface="Oswald"/>
                <a:sym typeface="Oswald"/>
              </a:defRPr>
            </a:lvl7pPr>
            <a:lvl8pPr lvl="7" rtl="0">
              <a:spcBef>
                <a:spcPts val="0"/>
              </a:spcBef>
              <a:spcAft>
                <a:spcPts val="0"/>
              </a:spcAft>
              <a:buNone/>
              <a:defRPr sz="3000">
                <a:solidFill>
                  <a:srgbClr val="F3F3F3"/>
                </a:solidFill>
                <a:latin typeface="Oswald"/>
                <a:ea typeface="Oswald"/>
                <a:cs typeface="Oswald"/>
                <a:sym typeface="Oswald"/>
              </a:defRPr>
            </a:lvl8pPr>
            <a:lvl9pPr lvl="8" rtl="0">
              <a:spcBef>
                <a:spcPts val="0"/>
              </a:spcBef>
              <a:spcAft>
                <a:spcPts val="0"/>
              </a:spcAft>
              <a:buNone/>
              <a:defRPr sz="3000">
                <a:solidFill>
                  <a:srgbClr val="F3F3F3"/>
                </a:solidFill>
                <a:latin typeface="Oswald"/>
                <a:ea typeface="Oswald"/>
                <a:cs typeface="Oswald"/>
                <a:sym typeface="Oswald"/>
              </a:defRPr>
            </a:lvl9pPr>
          </a:lstStyle>
          <a:p>
            <a:endParaRPr/>
          </a:p>
        </p:txBody>
      </p:sp>
      <p:sp>
        <p:nvSpPr>
          <p:cNvPr id="210" name="Google Shape;210;p35"/>
          <p:cNvSpPr txBox="1">
            <a:spLocks noGrp="1"/>
          </p:cNvSpPr>
          <p:nvPr>
            <p:ph type="subTitle" idx="1"/>
          </p:nvPr>
        </p:nvSpPr>
        <p:spPr>
          <a:xfrm>
            <a:off x="797075" y="2383841"/>
            <a:ext cx="2069700" cy="64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algn="ctr" rtl="0">
              <a:lnSpc>
                <a:spcPct val="100000"/>
              </a:lnSpc>
              <a:spcBef>
                <a:spcPts val="0"/>
              </a:spcBef>
              <a:spcAft>
                <a:spcPts val="0"/>
              </a:spcAft>
              <a:buClr>
                <a:srgbClr val="F3F3F3"/>
              </a:buClr>
              <a:buSzPts val="900"/>
              <a:buNone/>
              <a:defRPr sz="900">
                <a:solidFill>
                  <a:srgbClr val="F3F3F3"/>
                </a:solidFill>
              </a:defRPr>
            </a:lvl2pPr>
            <a:lvl3pPr lvl="2" algn="ctr" rtl="0">
              <a:lnSpc>
                <a:spcPct val="100000"/>
              </a:lnSpc>
              <a:spcBef>
                <a:spcPts val="0"/>
              </a:spcBef>
              <a:spcAft>
                <a:spcPts val="0"/>
              </a:spcAft>
              <a:buClr>
                <a:srgbClr val="F3F3F3"/>
              </a:buClr>
              <a:buSzPts val="900"/>
              <a:buNone/>
              <a:defRPr sz="900">
                <a:solidFill>
                  <a:srgbClr val="F3F3F3"/>
                </a:solidFill>
              </a:defRPr>
            </a:lvl3pPr>
            <a:lvl4pPr lvl="3" algn="ctr" rtl="0">
              <a:lnSpc>
                <a:spcPct val="100000"/>
              </a:lnSpc>
              <a:spcBef>
                <a:spcPts val="0"/>
              </a:spcBef>
              <a:spcAft>
                <a:spcPts val="0"/>
              </a:spcAft>
              <a:buClr>
                <a:srgbClr val="F3F3F3"/>
              </a:buClr>
              <a:buSzPts val="900"/>
              <a:buNone/>
              <a:defRPr sz="900">
                <a:solidFill>
                  <a:srgbClr val="F3F3F3"/>
                </a:solidFill>
              </a:defRPr>
            </a:lvl4pPr>
            <a:lvl5pPr lvl="4" algn="ctr" rtl="0">
              <a:lnSpc>
                <a:spcPct val="100000"/>
              </a:lnSpc>
              <a:spcBef>
                <a:spcPts val="0"/>
              </a:spcBef>
              <a:spcAft>
                <a:spcPts val="0"/>
              </a:spcAft>
              <a:buClr>
                <a:srgbClr val="F3F3F3"/>
              </a:buClr>
              <a:buSzPts val="900"/>
              <a:buNone/>
              <a:defRPr sz="900">
                <a:solidFill>
                  <a:srgbClr val="F3F3F3"/>
                </a:solidFill>
              </a:defRPr>
            </a:lvl5pPr>
            <a:lvl6pPr lvl="5" algn="ctr" rtl="0">
              <a:lnSpc>
                <a:spcPct val="100000"/>
              </a:lnSpc>
              <a:spcBef>
                <a:spcPts val="0"/>
              </a:spcBef>
              <a:spcAft>
                <a:spcPts val="0"/>
              </a:spcAft>
              <a:buClr>
                <a:srgbClr val="F3F3F3"/>
              </a:buClr>
              <a:buSzPts val="900"/>
              <a:buNone/>
              <a:defRPr sz="900">
                <a:solidFill>
                  <a:srgbClr val="F3F3F3"/>
                </a:solidFill>
              </a:defRPr>
            </a:lvl6pPr>
            <a:lvl7pPr lvl="6" algn="ctr" rtl="0">
              <a:lnSpc>
                <a:spcPct val="100000"/>
              </a:lnSpc>
              <a:spcBef>
                <a:spcPts val="0"/>
              </a:spcBef>
              <a:spcAft>
                <a:spcPts val="0"/>
              </a:spcAft>
              <a:buClr>
                <a:srgbClr val="F3F3F3"/>
              </a:buClr>
              <a:buSzPts val="900"/>
              <a:buNone/>
              <a:defRPr sz="900">
                <a:solidFill>
                  <a:srgbClr val="F3F3F3"/>
                </a:solidFill>
              </a:defRPr>
            </a:lvl7pPr>
            <a:lvl8pPr lvl="7" algn="ctr" rtl="0">
              <a:lnSpc>
                <a:spcPct val="100000"/>
              </a:lnSpc>
              <a:spcBef>
                <a:spcPts val="0"/>
              </a:spcBef>
              <a:spcAft>
                <a:spcPts val="0"/>
              </a:spcAft>
              <a:buClr>
                <a:srgbClr val="F3F3F3"/>
              </a:buClr>
              <a:buSzPts val="900"/>
              <a:buNone/>
              <a:defRPr sz="900">
                <a:solidFill>
                  <a:srgbClr val="F3F3F3"/>
                </a:solidFill>
              </a:defRPr>
            </a:lvl8pPr>
            <a:lvl9pPr lvl="8" algn="ctr" rtl="0">
              <a:lnSpc>
                <a:spcPct val="100000"/>
              </a:lnSpc>
              <a:spcBef>
                <a:spcPts val="0"/>
              </a:spcBef>
              <a:spcAft>
                <a:spcPts val="0"/>
              </a:spcAft>
              <a:buClr>
                <a:srgbClr val="F3F3F3"/>
              </a:buClr>
              <a:buSzPts val="900"/>
              <a:buNone/>
              <a:defRPr sz="900">
                <a:solidFill>
                  <a:srgbClr val="F3F3F3"/>
                </a:solidFill>
              </a:defRPr>
            </a:lvl9pPr>
          </a:lstStyle>
          <a:p>
            <a:endParaRPr/>
          </a:p>
        </p:txBody>
      </p:sp>
      <p:sp>
        <p:nvSpPr>
          <p:cNvPr id="211" name="Google Shape;211;p35"/>
          <p:cNvSpPr txBox="1">
            <a:spLocks noGrp="1"/>
          </p:cNvSpPr>
          <p:nvPr>
            <p:ph type="subTitle" idx="2"/>
          </p:nvPr>
        </p:nvSpPr>
        <p:spPr>
          <a:xfrm>
            <a:off x="3537167" y="2381509"/>
            <a:ext cx="2069700" cy="64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algn="ctr" rtl="0">
              <a:lnSpc>
                <a:spcPct val="100000"/>
              </a:lnSpc>
              <a:spcBef>
                <a:spcPts val="0"/>
              </a:spcBef>
              <a:spcAft>
                <a:spcPts val="0"/>
              </a:spcAft>
              <a:buClr>
                <a:srgbClr val="F3F3F3"/>
              </a:buClr>
              <a:buSzPts val="900"/>
              <a:buNone/>
              <a:defRPr sz="900">
                <a:solidFill>
                  <a:srgbClr val="F3F3F3"/>
                </a:solidFill>
              </a:defRPr>
            </a:lvl2pPr>
            <a:lvl3pPr lvl="2" algn="ctr" rtl="0">
              <a:lnSpc>
                <a:spcPct val="100000"/>
              </a:lnSpc>
              <a:spcBef>
                <a:spcPts val="0"/>
              </a:spcBef>
              <a:spcAft>
                <a:spcPts val="0"/>
              </a:spcAft>
              <a:buClr>
                <a:srgbClr val="F3F3F3"/>
              </a:buClr>
              <a:buSzPts val="900"/>
              <a:buNone/>
              <a:defRPr sz="900">
                <a:solidFill>
                  <a:srgbClr val="F3F3F3"/>
                </a:solidFill>
              </a:defRPr>
            </a:lvl3pPr>
            <a:lvl4pPr lvl="3" algn="ctr" rtl="0">
              <a:lnSpc>
                <a:spcPct val="100000"/>
              </a:lnSpc>
              <a:spcBef>
                <a:spcPts val="0"/>
              </a:spcBef>
              <a:spcAft>
                <a:spcPts val="0"/>
              </a:spcAft>
              <a:buClr>
                <a:srgbClr val="F3F3F3"/>
              </a:buClr>
              <a:buSzPts val="900"/>
              <a:buNone/>
              <a:defRPr sz="900">
                <a:solidFill>
                  <a:srgbClr val="F3F3F3"/>
                </a:solidFill>
              </a:defRPr>
            </a:lvl4pPr>
            <a:lvl5pPr lvl="4" algn="ctr" rtl="0">
              <a:lnSpc>
                <a:spcPct val="100000"/>
              </a:lnSpc>
              <a:spcBef>
                <a:spcPts val="0"/>
              </a:spcBef>
              <a:spcAft>
                <a:spcPts val="0"/>
              </a:spcAft>
              <a:buClr>
                <a:srgbClr val="F3F3F3"/>
              </a:buClr>
              <a:buSzPts val="900"/>
              <a:buNone/>
              <a:defRPr sz="900">
                <a:solidFill>
                  <a:srgbClr val="F3F3F3"/>
                </a:solidFill>
              </a:defRPr>
            </a:lvl5pPr>
            <a:lvl6pPr lvl="5" algn="ctr" rtl="0">
              <a:lnSpc>
                <a:spcPct val="100000"/>
              </a:lnSpc>
              <a:spcBef>
                <a:spcPts val="0"/>
              </a:spcBef>
              <a:spcAft>
                <a:spcPts val="0"/>
              </a:spcAft>
              <a:buClr>
                <a:srgbClr val="F3F3F3"/>
              </a:buClr>
              <a:buSzPts val="900"/>
              <a:buNone/>
              <a:defRPr sz="900">
                <a:solidFill>
                  <a:srgbClr val="F3F3F3"/>
                </a:solidFill>
              </a:defRPr>
            </a:lvl6pPr>
            <a:lvl7pPr lvl="6" algn="ctr" rtl="0">
              <a:lnSpc>
                <a:spcPct val="100000"/>
              </a:lnSpc>
              <a:spcBef>
                <a:spcPts val="0"/>
              </a:spcBef>
              <a:spcAft>
                <a:spcPts val="0"/>
              </a:spcAft>
              <a:buClr>
                <a:srgbClr val="F3F3F3"/>
              </a:buClr>
              <a:buSzPts val="900"/>
              <a:buNone/>
              <a:defRPr sz="900">
                <a:solidFill>
                  <a:srgbClr val="F3F3F3"/>
                </a:solidFill>
              </a:defRPr>
            </a:lvl7pPr>
            <a:lvl8pPr lvl="7" algn="ctr" rtl="0">
              <a:lnSpc>
                <a:spcPct val="100000"/>
              </a:lnSpc>
              <a:spcBef>
                <a:spcPts val="0"/>
              </a:spcBef>
              <a:spcAft>
                <a:spcPts val="0"/>
              </a:spcAft>
              <a:buClr>
                <a:srgbClr val="F3F3F3"/>
              </a:buClr>
              <a:buSzPts val="900"/>
              <a:buNone/>
              <a:defRPr sz="900">
                <a:solidFill>
                  <a:srgbClr val="F3F3F3"/>
                </a:solidFill>
              </a:defRPr>
            </a:lvl8pPr>
            <a:lvl9pPr lvl="8" algn="ctr" rtl="0">
              <a:lnSpc>
                <a:spcPct val="100000"/>
              </a:lnSpc>
              <a:spcBef>
                <a:spcPts val="0"/>
              </a:spcBef>
              <a:spcAft>
                <a:spcPts val="0"/>
              </a:spcAft>
              <a:buClr>
                <a:srgbClr val="F3F3F3"/>
              </a:buClr>
              <a:buSzPts val="900"/>
              <a:buNone/>
              <a:defRPr sz="900">
                <a:solidFill>
                  <a:srgbClr val="F3F3F3"/>
                </a:solidFill>
              </a:defRPr>
            </a:lvl9pPr>
          </a:lstStyle>
          <a:p>
            <a:endParaRPr/>
          </a:p>
        </p:txBody>
      </p:sp>
      <p:sp>
        <p:nvSpPr>
          <p:cNvPr id="212" name="Google Shape;212;p35"/>
          <p:cNvSpPr txBox="1">
            <a:spLocks noGrp="1"/>
          </p:cNvSpPr>
          <p:nvPr>
            <p:ph type="subTitle" idx="3"/>
          </p:nvPr>
        </p:nvSpPr>
        <p:spPr>
          <a:xfrm>
            <a:off x="797150" y="3911200"/>
            <a:ext cx="2069700" cy="64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algn="ctr" rtl="0">
              <a:lnSpc>
                <a:spcPct val="100000"/>
              </a:lnSpc>
              <a:spcBef>
                <a:spcPts val="0"/>
              </a:spcBef>
              <a:spcAft>
                <a:spcPts val="0"/>
              </a:spcAft>
              <a:buClr>
                <a:srgbClr val="F3F3F3"/>
              </a:buClr>
              <a:buSzPts val="900"/>
              <a:buNone/>
              <a:defRPr sz="900">
                <a:solidFill>
                  <a:srgbClr val="F3F3F3"/>
                </a:solidFill>
              </a:defRPr>
            </a:lvl2pPr>
            <a:lvl3pPr lvl="2" algn="ctr" rtl="0">
              <a:lnSpc>
                <a:spcPct val="100000"/>
              </a:lnSpc>
              <a:spcBef>
                <a:spcPts val="0"/>
              </a:spcBef>
              <a:spcAft>
                <a:spcPts val="0"/>
              </a:spcAft>
              <a:buClr>
                <a:srgbClr val="F3F3F3"/>
              </a:buClr>
              <a:buSzPts val="900"/>
              <a:buNone/>
              <a:defRPr sz="900">
                <a:solidFill>
                  <a:srgbClr val="F3F3F3"/>
                </a:solidFill>
              </a:defRPr>
            </a:lvl3pPr>
            <a:lvl4pPr lvl="3" algn="ctr" rtl="0">
              <a:lnSpc>
                <a:spcPct val="100000"/>
              </a:lnSpc>
              <a:spcBef>
                <a:spcPts val="0"/>
              </a:spcBef>
              <a:spcAft>
                <a:spcPts val="0"/>
              </a:spcAft>
              <a:buClr>
                <a:srgbClr val="F3F3F3"/>
              </a:buClr>
              <a:buSzPts val="900"/>
              <a:buNone/>
              <a:defRPr sz="900">
                <a:solidFill>
                  <a:srgbClr val="F3F3F3"/>
                </a:solidFill>
              </a:defRPr>
            </a:lvl4pPr>
            <a:lvl5pPr lvl="4" algn="ctr" rtl="0">
              <a:lnSpc>
                <a:spcPct val="100000"/>
              </a:lnSpc>
              <a:spcBef>
                <a:spcPts val="0"/>
              </a:spcBef>
              <a:spcAft>
                <a:spcPts val="0"/>
              </a:spcAft>
              <a:buClr>
                <a:srgbClr val="F3F3F3"/>
              </a:buClr>
              <a:buSzPts val="900"/>
              <a:buNone/>
              <a:defRPr sz="900">
                <a:solidFill>
                  <a:srgbClr val="F3F3F3"/>
                </a:solidFill>
              </a:defRPr>
            </a:lvl5pPr>
            <a:lvl6pPr lvl="5" algn="ctr" rtl="0">
              <a:lnSpc>
                <a:spcPct val="100000"/>
              </a:lnSpc>
              <a:spcBef>
                <a:spcPts val="0"/>
              </a:spcBef>
              <a:spcAft>
                <a:spcPts val="0"/>
              </a:spcAft>
              <a:buClr>
                <a:srgbClr val="F3F3F3"/>
              </a:buClr>
              <a:buSzPts val="900"/>
              <a:buNone/>
              <a:defRPr sz="900">
                <a:solidFill>
                  <a:srgbClr val="F3F3F3"/>
                </a:solidFill>
              </a:defRPr>
            </a:lvl6pPr>
            <a:lvl7pPr lvl="6" algn="ctr" rtl="0">
              <a:lnSpc>
                <a:spcPct val="100000"/>
              </a:lnSpc>
              <a:spcBef>
                <a:spcPts val="0"/>
              </a:spcBef>
              <a:spcAft>
                <a:spcPts val="0"/>
              </a:spcAft>
              <a:buClr>
                <a:srgbClr val="F3F3F3"/>
              </a:buClr>
              <a:buSzPts val="900"/>
              <a:buNone/>
              <a:defRPr sz="900">
                <a:solidFill>
                  <a:srgbClr val="F3F3F3"/>
                </a:solidFill>
              </a:defRPr>
            </a:lvl7pPr>
            <a:lvl8pPr lvl="7" algn="ctr" rtl="0">
              <a:lnSpc>
                <a:spcPct val="100000"/>
              </a:lnSpc>
              <a:spcBef>
                <a:spcPts val="0"/>
              </a:spcBef>
              <a:spcAft>
                <a:spcPts val="0"/>
              </a:spcAft>
              <a:buClr>
                <a:srgbClr val="F3F3F3"/>
              </a:buClr>
              <a:buSzPts val="900"/>
              <a:buNone/>
              <a:defRPr sz="900">
                <a:solidFill>
                  <a:srgbClr val="F3F3F3"/>
                </a:solidFill>
              </a:defRPr>
            </a:lvl8pPr>
            <a:lvl9pPr lvl="8" algn="ctr" rtl="0">
              <a:lnSpc>
                <a:spcPct val="100000"/>
              </a:lnSpc>
              <a:spcBef>
                <a:spcPts val="0"/>
              </a:spcBef>
              <a:spcAft>
                <a:spcPts val="0"/>
              </a:spcAft>
              <a:buClr>
                <a:srgbClr val="F3F3F3"/>
              </a:buClr>
              <a:buSzPts val="900"/>
              <a:buNone/>
              <a:defRPr sz="900">
                <a:solidFill>
                  <a:srgbClr val="F3F3F3"/>
                </a:solidFill>
              </a:defRPr>
            </a:lvl9pPr>
          </a:lstStyle>
          <a:p>
            <a:endParaRPr/>
          </a:p>
        </p:txBody>
      </p:sp>
      <p:sp>
        <p:nvSpPr>
          <p:cNvPr id="213" name="Google Shape;213;p35"/>
          <p:cNvSpPr txBox="1">
            <a:spLocks noGrp="1"/>
          </p:cNvSpPr>
          <p:nvPr>
            <p:ph type="subTitle" idx="4"/>
          </p:nvPr>
        </p:nvSpPr>
        <p:spPr>
          <a:xfrm>
            <a:off x="973975" y="2115588"/>
            <a:ext cx="1716000" cy="36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3F3F3"/>
              </a:buClr>
              <a:buSzPts val="1200"/>
              <a:buFont typeface="Oswald Regular"/>
              <a:buNone/>
              <a:defRPr sz="1200">
                <a:solidFill>
                  <a:srgbClr val="F3F3F3"/>
                </a:solidFill>
                <a:latin typeface="Oswald"/>
                <a:ea typeface="Oswald"/>
                <a:cs typeface="Oswald"/>
                <a:sym typeface="Oswald"/>
              </a:defRPr>
            </a:lvl1pPr>
            <a:lvl2pPr lvl="1"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2pPr>
            <a:lvl3pPr lvl="2"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3pPr>
            <a:lvl4pPr lvl="3"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4pPr>
            <a:lvl5pPr lvl="4"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5pPr>
            <a:lvl6pPr lvl="5"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6pPr>
            <a:lvl7pPr lvl="6"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7pPr>
            <a:lvl8pPr lvl="7"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8pPr>
            <a:lvl9pPr lvl="8"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9pPr>
          </a:lstStyle>
          <a:p>
            <a:endParaRPr/>
          </a:p>
        </p:txBody>
      </p:sp>
      <p:sp>
        <p:nvSpPr>
          <p:cNvPr id="214" name="Google Shape;214;p35"/>
          <p:cNvSpPr txBox="1">
            <a:spLocks noGrp="1"/>
          </p:cNvSpPr>
          <p:nvPr>
            <p:ph type="subTitle" idx="5"/>
          </p:nvPr>
        </p:nvSpPr>
        <p:spPr>
          <a:xfrm>
            <a:off x="3714012" y="2114263"/>
            <a:ext cx="1716000" cy="36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3F3F3"/>
              </a:buClr>
              <a:buSzPts val="1200"/>
              <a:buFont typeface="Oswald Regular"/>
              <a:buNone/>
              <a:defRPr sz="1200">
                <a:solidFill>
                  <a:srgbClr val="F3F3F3"/>
                </a:solidFill>
                <a:latin typeface="Oswald"/>
                <a:ea typeface="Oswald"/>
                <a:cs typeface="Oswald"/>
                <a:sym typeface="Oswald"/>
              </a:defRPr>
            </a:lvl1pPr>
            <a:lvl2pPr lvl="1"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2pPr>
            <a:lvl3pPr lvl="2"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3pPr>
            <a:lvl4pPr lvl="3"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4pPr>
            <a:lvl5pPr lvl="4"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5pPr>
            <a:lvl6pPr lvl="5"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6pPr>
            <a:lvl7pPr lvl="6"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7pPr>
            <a:lvl8pPr lvl="7"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8pPr>
            <a:lvl9pPr lvl="8"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9pPr>
          </a:lstStyle>
          <a:p>
            <a:endParaRPr/>
          </a:p>
        </p:txBody>
      </p:sp>
      <p:sp>
        <p:nvSpPr>
          <p:cNvPr id="215" name="Google Shape;215;p35"/>
          <p:cNvSpPr txBox="1">
            <a:spLocks noGrp="1"/>
          </p:cNvSpPr>
          <p:nvPr>
            <p:ph type="subTitle" idx="6"/>
          </p:nvPr>
        </p:nvSpPr>
        <p:spPr>
          <a:xfrm>
            <a:off x="973987" y="3643975"/>
            <a:ext cx="1716000" cy="36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3F3F3"/>
              </a:buClr>
              <a:buSzPts val="1200"/>
              <a:buFont typeface="Oswald Regular"/>
              <a:buNone/>
              <a:defRPr sz="1200">
                <a:solidFill>
                  <a:srgbClr val="F3F3F3"/>
                </a:solidFill>
                <a:latin typeface="Oswald"/>
                <a:ea typeface="Oswald"/>
                <a:cs typeface="Oswald"/>
                <a:sym typeface="Oswald"/>
              </a:defRPr>
            </a:lvl1pPr>
            <a:lvl2pPr lvl="1"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2pPr>
            <a:lvl3pPr lvl="2"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3pPr>
            <a:lvl4pPr lvl="3"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4pPr>
            <a:lvl5pPr lvl="4"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5pPr>
            <a:lvl6pPr lvl="5"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6pPr>
            <a:lvl7pPr lvl="6"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7pPr>
            <a:lvl8pPr lvl="7"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8pPr>
            <a:lvl9pPr lvl="8"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9pPr>
          </a:lstStyle>
          <a:p>
            <a:endParaRPr/>
          </a:p>
        </p:txBody>
      </p:sp>
      <p:sp>
        <p:nvSpPr>
          <p:cNvPr id="216" name="Google Shape;216;p35"/>
          <p:cNvSpPr txBox="1">
            <a:spLocks noGrp="1"/>
          </p:cNvSpPr>
          <p:nvPr>
            <p:ph type="subTitle" idx="7"/>
          </p:nvPr>
        </p:nvSpPr>
        <p:spPr>
          <a:xfrm>
            <a:off x="3537133" y="3911200"/>
            <a:ext cx="2069700" cy="64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algn="ctr" rtl="0">
              <a:lnSpc>
                <a:spcPct val="100000"/>
              </a:lnSpc>
              <a:spcBef>
                <a:spcPts val="0"/>
              </a:spcBef>
              <a:spcAft>
                <a:spcPts val="0"/>
              </a:spcAft>
              <a:buClr>
                <a:srgbClr val="F3F3F3"/>
              </a:buClr>
              <a:buSzPts val="900"/>
              <a:buNone/>
              <a:defRPr sz="900">
                <a:solidFill>
                  <a:srgbClr val="F3F3F3"/>
                </a:solidFill>
              </a:defRPr>
            </a:lvl2pPr>
            <a:lvl3pPr lvl="2" algn="ctr" rtl="0">
              <a:lnSpc>
                <a:spcPct val="100000"/>
              </a:lnSpc>
              <a:spcBef>
                <a:spcPts val="0"/>
              </a:spcBef>
              <a:spcAft>
                <a:spcPts val="0"/>
              </a:spcAft>
              <a:buClr>
                <a:srgbClr val="F3F3F3"/>
              </a:buClr>
              <a:buSzPts val="900"/>
              <a:buNone/>
              <a:defRPr sz="900">
                <a:solidFill>
                  <a:srgbClr val="F3F3F3"/>
                </a:solidFill>
              </a:defRPr>
            </a:lvl3pPr>
            <a:lvl4pPr lvl="3" algn="ctr" rtl="0">
              <a:lnSpc>
                <a:spcPct val="100000"/>
              </a:lnSpc>
              <a:spcBef>
                <a:spcPts val="0"/>
              </a:spcBef>
              <a:spcAft>
                <a:spcPts val="0"/>
              </a:spcAft>
              <a:buClr>
                <a:srgbClr val="F3F3F3"/>
              </a:buClr>
              <a:buSzPts val="900"/>
              <a:buNone/>
              <a:defRPr sz="900">
                <a:solidFill>
                  <a:srgbClr val="F3F3F3"/>
                </a:solidFill>
              </a:defRPr>
            </a:lvl4pPr>
            <a:lvl5pPr lvl="4" algn="ctr" rtl="0">
              <a:lnSpc>
                <a:spcPct val="100000"/>
              </a:lnSpc>
              <a:spcBef>
                <a:spcPts val="0"/>
              </a:spcBef>
              <a:spcAft>
                <a:spcPts val="0"/>
              </a:spcAft>
              <a:buClr>
                <a:srgbClr val="F3F3F3"/>
              </a:buClr>
              <a:buSzPts val="900"/>
              <a:buNone/>
              <a:defRPr sz="900">
                <a:solidFill>
                  <a:srgbClr val="F3F3F3"/>
                </a:solidFill>
              </a:defRPr>
            </a:lvl5pPr>
            <a:lvl6pPr lvl="5" algn="ctr" rtl="0">
              <a:lnSpc>
                <a:spcPct val="100000"/>
              </a:lnSpc>
              <a:spcBef>
                <a:spcPts val="0"/>
              </a:spcBef>
              <a:spcAft>
                <a:spcPts val="0"/>
              </a:spcAft>
              <a:buClr>
                <a:srgbClr val="F3F3F3"/>
              </a:buClr>
              <a:buSzPts val="900"/>
              <a:buNone/>
              <a:defRPr sz="900">
                <a:solidFill>
                  <a:srgbClr val="F3F3F3"/>
                </a:solidFill>
              </a:defRPr>
            </a:lvl6pPr>
            <a:lvl7pPr lvl="6" algn="ctr" rtl="0">
              <a:lnSpc>
                <a:spcPct val="100000"/>
              </a:lnSpc>
              <a:spcBef>
                <a:spcPts val="0"/>
              </a:spcBef>
              <a:spcAft>
                <a:spcPts val="0"/>
              </a:spcAft>
              <a:buClr>
                <a:srgbClr val="F3F3F3"/>
              </a:buClr>
              <a:buSzPts val="900"/>
              <a:buNone/>
              <a:defRPr sz="900">
                <a:solidFill>
                  <a:srgbClr val="F3F3F3"/>
                </a:solidFill>
              </a:defRPr>
            </a:lvl7pPr>
            <a:lvl8pPr lvl="7" algn="ctr" rtl="0">
              <a:lnSpc>
                <a:spcPct val="100000"/>
              </a:lnSpc>
              <a:spcBef>
                <a:spcPts val="0"/>
              </a:spcBef>
              <a:spcAft>
                <a:spcPts val="0"/>
              </a:spcAft>
              <a:buClr>
                <a:srgbClr val="F3F3F3"/>
              </a:buClr>
              <a:buSzPts val="900"/>
              <a:buNone/>
              <a:defRPr sz="900">
                <a:solidFill>
                  <a:srgbClr val="F3F3F3"/>
                </a:solidFill>
              </a:defRPr>
            </a:lvl8pPr>
            <a:lvl9pPr lvl="8" algn="ctr" rtl="0">
              <a:lnSpc>
                <a:spcPct val="100000"/>
              </a:lnSpc>
              <a:spcBef>
                <a:spcPts val="0"/>
              </a:spcBef>
              <a:spcAft>
                <a:spcPts val="0"/>
              </a:spcAft>
              <a:buClr>
                <a:srgbClr val="F3F3F3"/>
              </a:buClr>
              <a:buSzPts val="900"/>
              <a:buNone/>
              <a:defRPr sz="900">
                <a:solidFill>
                  <a:srgbClr val="F3F3F3"/>
                </a:solidFill>
              </a:defRPr>
            </a:lvl9pPr>
          </a:lstStyle>
          <a:p>
            <a:endParaRPr/>
          </a:p>
        </p:txBody>
      </p:sp>
      <p:sp>
        <p:nvSpPr>
          <p:cNvPr id="217" name="Google Shape;217;p35"/>
          <p:cNvSpPr txBox="1">
            <a:spLocks noGrp="1"/>
          </p:cNvSpPr>
          <p:nvPr>
            <p:ph type="subTitle" idx="8"/>
          </p:nvPr>
        </p:nvSpPr>
        <p:spPr>
          <a:xfrm>
            <a:off x="3714000" y="3643975"/>
            <a:ext cx="1716000" cy="36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3F3F3"/>
              </a:buClr>
              <a:buSzPts val="1200"/>
              <a:buFont typeface="Oswald Regular"/>
              <a:buNone/>
              <a:defRPr sz="1200">
                <a:solidFill>
                  <a:srgbClr val="F3F3F3"/>
                </a:solidFill>
                <a:latin typeface="Oswald"/>
                <a:ea typeface="Oswald"/>
                <a:cs typeface="Oswald"/>
                <a:sym typeface="Oswald"/>
              </a:defRPr>
            </a:lvl1pPr>
            <a:lvl2pPr lvl="1"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2pPr>
            <a:lvl3pPr lvl="2"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3pPr>
            <a:lvl4pPr lvl="3"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4pPr>
            <a:lvl5pPr lvl="4"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5pPr>
            <a:lvl6pPr lvl="5"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6pPr>
            <a:lvl7pPr lvl="6"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7pPr>
            <a:lvl8pPr lvl="7"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8pPr>
            <a:lvl9pPr lvl="8"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9pPr>
          </a:lstStyle>
          <a:p>
            <a:endParaRPr/>
          </a:p>
        </p:txBody>
      </p:sp>
      <p:sp>
        <p:nvSpPr>
          <p:cNvPr id="218" name="Google Shape;218;p35"/>
          <p:cNvSpPr txBox="1">
            <a:spLocks noGrp="1"/>
          </p:cNvSpPr>
          <p:nvPr>
            <p:ph type="subTitle" idx="9"/>
          </p:nvPr>
        </p:nvSpPr>
        <p:spPr>
          <a:xfrm>
            <a:off x="6277197" y="2381509"/>
            <a:ext cx="2069700" cy="64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algn="ctr" rtl="0">
              <a:lnSpc>
                <a:spcPct val="100000"/>
              </a:lnSpc>
              <a:spcBef>
                <a:spcPts val="0"/>
              </a:spcBef>
              <a:spcAft>
                <a:spcPts val="0"/>
              </a:spcAft>
              <a:buClr>
                <a:srgbClr val="F3F3F3"/>
              </a:buClr>
              <a:buSzPts val="900"/>
              <a:buNone/>
              <a:defRPr sz="900">
                <a:solidFill>
                  <a:srgbClr val="F3F3F3"/>
                </a:solidFill>
              </a:defRPr>
            </a:lvl2pPr>
            <a:lvl3pPr lvl="2" algn="ctr" rtl="0">
              <a:lnSpc>
                <a:spcPct val="100000"/>
              </a:lnSpc>
              <a:spcBef>
                <a:spcPts val="0"/>
              </a:spcBef>
              <a:spcAft>
                <a:spcPts val="0"/>
              </a:spcAft>
              <a:buClr>
                <a:srgbClr val="F3F3F3"/>
              </a:buClr>
              <a:buSzPts val="900"/>
              <a:buNone/>
              <a:defRPr sz="900">
                <a:solidFill>
                  <a:srgbClr val="F3F3F3"/>
                </a:solidFill>
              </a:defRPr>
            </a:lvl3pPr>
            <a:lvl4pPr lvl="3" algn="ctr" rtl="0">
              <a:lnSpc>
                <a:spcPct val="100000"/>
              </a:lnSpc>
              <a:spcBef>
                <a:spcPts val="0"/>
              </a:spcBef>
              <a:spcAft>
                <a:spcPts val="0"/>
              </a:spcAft>
              <a:buClr>
                <a:srgbClr val="F3F3F3"/>
              </a:buClr>
              <a:buSzPts val="900"/>
              <a:buNone/>
              <a:defRPr sz="900">
                <a:solidFill>
                  <a:srgbClr val="F3F3F3"/>
                </a:solidFill>
              </a:defRPr>
            </a:lvl4pPr>
            <a:lvl5pPr lvl="4" algn="ctr" rtl="0">
              <a:lnSpc>
                <a:spcPct val="100000"/>
              </a:lnSpc>
              <a:spcBef>
                <a:spcPts val="0"/>
              </a:spcBef>
              <a:spcAft>
                <a:spcPts val="0"/>
              </a:spcAft>
              <a:buClr>
                <a:srgbClr val="F3F3F3"/>
              </a:buClr>
              <a:buSzPts val="900"/>
              <a:buNone/>
              <a:defRPr sz="900">
                <a:solidFill>
                  <a:srgbClr val="F3F3F3"/>
                </a:solidFill>
              </a:defRPr>
            </a:lvl5pPr>
            <a:lvl6pPr lvl="5" algn="ctr" rtl="0">
              <a:lnSpc>
                <a:spcPct val="100000"/>
              </a:lnSpc>
              <a:spcBef>
                <a:spcPts val="0"/>
              </a:spcBef>
              <a:spcAft>
                <a:spcPts val="0"/>
              </a:spcAft>
              <a:buClr>
                <a:srgbClr val="F3F3F3"/>
              </a:buClr>
              <a:buSzPts val="900"/>
              <a:buNone/>
              <a:defRPr sz="900">
                <a:solidFill>
                  <a:srgbClr val="F3F3F3"/>
                </a:solidFill>
              </a:defRPr>
            </a:lvl6pPr>
            <a:lvl7pPr lvl="6" algn="ctr" rtl="0">
              <a:lnSpc>
                <a:spcPct val="100000"/>
              </a:lnSpc>
              <a:spcBef>
                <a:spcPts val="0"/>
              </a:spcBef>
              <a:spcAft>
                <a:spcPts val="0"/>
              </a:spcAft>
              <a:buClr>
                <a:srgbClr val="F3F3F3"/>
              </a:buClr>
              <a:buSzPts val="900"/>
              <a:buNone/>
              <a:defRPr sz="900">
                <a:solidFill>
                  <a:srgbClr val="F3F3F3"/>
                </a:solidFill>
              </a:defRPr>
            </a:lvl7pPr>
            <a:lvl8pPr lvl="7" algn="ctr" rtl="0">
              <a:lnSpc>
                <a:spcPct val="100000"/>
              </a:lnSpc>
              <a:spcBef>
                <a:spcPts val="0"/>
              </a:spcBef>
              <a:spcAft>
                <a:spcPts val="0"/>
              </a:spcAft>
              <a:buClr>
                <a:srgbClr val="F3F3F3"/>
              </a:buClr>
              <a:buSzPts val="900"/>
              <a:buNone/>
              <a:defRPr sz="900">
                <a:solidFill>
                  <a:srgbClr val="F3F3F3"/>
                </a:solidFill>
              </a:defRPr>
            </a:lvl8pPr>
            <a:lvl9pPr lvl="8" algn="ctr" rtl="0">
              <a:lnSpc>
                <a:spcPct val="100000"/>
              </a:lnSpc>
              <a:spcBef>
                <a:spcPts val="0"/>
              </a:spcBef>
              <a:spcAft>
                <a:spcPts val="0"/>
              </a:spcAft>
              <a:buClr>
                <a:srgbClr val="F3F3F3"/>
              </a:buClr>
              <a:buSzPts val="900"/>
              <a:buNone/>
              <a:defRPr sz="900">
                <a:solidFill>
                  <a:srgbClr val="F3F3F3"/>
                </a:solidFill>
              </a:defRPr>
            </a:lvl9pPr>
          </a:lstStyle>
          <a:p>
            <a:endParaRPr/>
          </a:p>
        </p:txBody>
      </p:sp>
      <p:sp>
        <p:nvSpPr>
          <p:cNvPr id="219" name="Google Shape;219;p35"/>
          <p:cNvSpPr txBox="1">
            <a:spLocks noGrp="1"/>
          </p:cNvSpPr>
          <p:nvPr>
            <p:ph type="subTitle" idx="13"/>
          </p:nvPr>
        </p:nvSpPr>
        <p:spPr>
          <a:xfrm>
            <a:off x="6454037" y="2114263"/>
            <a:ext cx="1716000" cy="36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3F3F3"/>
              </a:buClr>
              <a:buSzPts val="1200"/>
              <a:buFont typeface="Oswald Regular"/>
              <a:buNone/>
              <a:defRPr sz="1200">
                <a:solidFill>
                  <a:srgbClr val="F3F3F3"/>
                </a:solidFill>
                <a:latin typeface="Oswald"/>
                <a:ea typeface="Oswald"/>
                <a:cs typeface="Oswald"/>
                <a:sym typeface="Oswald"/>
              </a:defRPr>
            </a:lvl1pPr>
            <a:lvl2pPr lvl="1"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2pPr>
            <a:lvl3pPr lvl="2"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3pPr>
            <a:lvl4pPr lvl="3"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4pPr>
            <a:lvl5pPr lvl="4"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5pPr>
            <a:lvl6pPr lvl="5"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6pPr>
            <a:lvl7pPr lvl="6"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7pPr>
            <a:lvl8pPr lvl="7"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8pPr>
            <a:lvl9pPr lvl="8"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9pPr>
          </a:lstStyle>
          <a:p>
            <a:endParaRPr/>
          </a:p>
        </p:txBody>
      </p:sp>
      <p:sp>
        <p:nvSpPr>
          <p:cNvPr id="220" name="Google Shape;220;p35"/>
          <p:cNvSpPr txBox="1">
            <a:spLocks noGrp="1"/>
          </p:cNvSpPr>
          <p:nvPr>
            <p:ph type="subTitle" idx="14"/>
          </p:nvPr>
        </p:nvSpPr>
        <p:spPr>
          <a:xfrm>
            <a:off x="6277178" y="3911200"/>
            <a:ext cx="2069700" cy="64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3F3F3"/>
              </a:buClr>
              <a:buSzPts val="900"/>
              <a:buNone/>
              <a:defRPr sz="900">
                <a:solidFill>
                  <a:srgbClr val="F3F3F3"/>
                </a:solidFill>
              </a:defRPr>
            </a:lvl1pPr>
            <a:lvl2pPr lvl="1" algn="ctr" rtl="0">
              <a:lnSpc>
                <a:spcPct val="100000"/>
              </a:lnSpc>
              <a:spcBef>
                <a:spcPts val="0"/>
              </a:spcBef>
              <a:spcAft>
                <a:spcPts val="0"/>
              </a:spcAft>
              <a:buClr>
                <a:srgbClr val="F3F3F3"/>
              </a:buClr>
              <a:buSzPts val="900"/>
              <a:buNone/>
              <a:defRPr sz="900">
                <a:solidFill>
                  <a:srgbClr val="F3F3F3"/>
                </a:solidFill>
              </a:defRPr>
            </a:lvl2pPr>
            <a:lvl3pPr lvl="2" algn="ctr" rtl="0">
              <a:lnSpc>
                <a:spcPct val="100000"/>
              </a:lnSpc>
              <a:spcBef>
                <a:spcPts val="0"/>
              </a:spcBef>
              <a:spcAft>
                <a:spcPts val="0"/>
              </a:spcAft>
              <a:buClr>
                <a:srgbClr val="F3F3F3"/>
              </a:buClr>
              <a:buSzPts val="900"/>
              <a:buNone/>
              <a:defRPr sz="900">
                <a:solidFill>
                  <a:srgbClr val="F3F3F3"/>
                </a:solidFill>
              </a:defRPr>
            </a:lvl3pPr>
            <a:lvl4pPr lvl="3" algn="ctr" rtl="0">
              <a:lnSpc>
                <a:spcPct val="100000"/>
              </a:lnSpc>
              <a:spcBef>
                <a:spcPts val="0"/>
              </a:spcBef>
              <a:spcAft>
                <a:spcPts val="0"/>
              </a:spcAft>
              <a:buClr>
                <a:srgbClr val="F3F3F3"/>
              </a:buClr>
              <a:buSzPts val="900"/>
              <a:buNone/>
              <a:defRPr sz="900">
                <a:solidFill>
                  <a:srgbClr val="F3F3F3"/>
                </a:solidFill>
              </a:defRPr>
            </a:lvl4pPr>
            <a:lvl5pPr lvl="4" algn="ctr" rtl="0">
              <a:lnSpc>
                <a:spcPct val="100000"/>
              </a:lnSpc>
              <a:spcBef>
                <a:spcPts val="0"/>
              </a:spcBef>
              <a:spcAft>
                <a:spcPts val="0"/>
              </a:spcAft>
              <a:buClr>
                <a:srgbClr val="F3F3F3"/>
              </a:buClr>
              <a:buSzPts val="900"/>
              <a:buNone/>
              <a:defRPr sz="900">
                <a:solidFill>
                  <a:srgbClr val="F3F3F3"/>
                </a:solidFill>
              </a:defRPr>
            </a:lvl5pPr>
            <a:lvl6pPr lvl="5" algn="ctr" rtl="0">
              <a:lnSpc>
                <a:spcPct val="100000"/>
              </a:lnSpc>
              <a:spcBef>
                <a:spcPts val="0"/>
              </a:spcBef>
              <a:spcAft>
                <a:spcPts val="0"/>
              </a:spcAft>
              <a:buClr>
                <a:srgbClr val="F3F3F3"/>
              </a:buClr>
              <a:buSzPts val="900"/>
              <a:buNone/>
              <a:defRPr sz="900">
                <a:solidFill>
                  <a:srgbClr val="F3F3F3"/>
                </a:solidFill>
              </a:defRPr>
            </a:lvl6pPr>
            <a:lvl7pPr lvl="6" algn="ctr" rtl="0">
              <a:lnSpc>
                <a:spcPct val="100000"/>
              </a:lnSpc>
              <a:spcBef>
                <a:spcPts val="0"/>
              </a:spcBef>
              <a:spcAft>
                <a:spcPts val="0"/>
              </a:spcAft>
              <a:buClr>
                <a:srgbClr val="F3F3F3"/>
              </a:buClr>
              <a:buSzPts val="900"/>
              <a:buNone/>
              <a:defRPr sz="900">
                <a:solidFill>
                  <a:srgbClr val="F3F3F3"/>
                </a:solidFill>
              </a:defRPr>
            </a:lvl7pPr>
            <a:lvl8pPr lvl="7" algn="ctr" rtl="0">
              <a:lnSpc>
                <a:spcPct val="100000"/>
              </a:lnSpc>
              <a:spcBef>
                <a:spcPts val="0"/>
              </a:spcBef>
              <a:spcAft>
                <a:spcPts val="0"/>
              </a:spcAft>
              <a:buClr>
                <a:srgbClr val="F3F3F3"/>
              </a:buClr>
              <a:buSzPts val="900"/>
              <a:buNone/>
              <a:defRPr sz="900">
                <a:solidFill>
                  <a:srgbClr val="F3F3F3"/>
                </a:solidFill>
              </a:defRPr>
            </a:lvl8pPr>
            <a:lvl9pPr lvl="8" algn="ctr" rtl="0">
              <a:lnSpc>
                <a:spcPct val="100000"/>
              </a:lnSpc>
              <a:spcBef>
                <a:spcPts val="0"/>
              </a:spcBef>
              <a:spcAft>
                <a:spcPts val="0"/>
              </a:spcAft>
              <a:buClr>
                <a:srgbClr val="F3F3F3"/>
              </a:buClr>
              <a:buSzPts val="900"/>
              <a:buNone/>
              <a:defRPr sz="900">
                <a:solidFill>
                  <a:srgbClr val="F3F3F3"/>
                </a:solidFill>
              </a:defRPr>
            </a:lvl9pPr>
          </a:lstStyle>
          <a:p>
            <a:endParaRPr/>
          </a:p>
        </p:txBody>
      </p:sp>
      <p:sp>
        <p:nvSpPr>
          <p:cNvPr id="221" name="Google Shape;221;p35"/>
          <p:cNvSpPr txBox="1">
            <a:spLocks noGrp="1"/>
          </p:cNvSpPr>
          <p:nvPr>
            <p:ph type="subTitle" idx="15"/>
          </p:nvPr>
        </p:nvSpPr>
        <p:spPr>
          <a:xfrm>
            <a:off x="6454025" y="3643975"/>
            <a:ext cx="1716000" cy="36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3F3F3"/>
              </a:buClr>
              <a:buSzPts val="1200"/>
              <a:buFont typeface="Oswald Regular"/>
              <a:buNone/>
              <a:defRPr sz="1200">
                <a:solidFill>
                  <a:srgbClr val="F3F3F3"/>
                </a:solidFill>
                <a:latin typeface="Oswald"/>
                <a:ea typeface="Oswald"/>
                <a:cs typeface="Oswald"/>
                <a:sym typeface="Oswald"/>
              </a:defRPr>
            </a:lvl1pPr>
            <a:lvl2pPr lvl="1"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2pPr>
            <a:lvl3pPr lvl="2"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3pPr>
            <a:lvl4pPr lvl="3"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4pPr>
            <a:lvl5pPr lvl="4"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5pPr>
            <a:lvl6pPr lvl="5"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6pPr>
            <a:lvl7pPr lvl="6"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7pPr>
            <a:lvl8pPr lvl="7"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8pPr>
            <a:lvl9pPr lvl="8" algn="ctr" rtl="0">
              <a:lnSpc>
                <a:spcPct val="100000"/>
              </a:lnSpc>
              <a:spcBef>
                <a:spcPts val="0"/>
              </a:spcBef>
              <a:spcAft>
                <a:spcPts val="0"/>
              </a:spcAft>
              <a:buClr>
                <a:srgbClr val="F3F3F3"/>
              </a:buClr>
              <a:buSzPts val="1200"/>
              <a:buFont typeface="Oswald Regular"/>
              <a:buNone/>
              <a:defRPr sz="1200">
                <a:solidFill>
                  <a:srgbClr val="F3F3F3"/>
                </a:solidFill>
                <a:latin typeface="Oswald Regular"/>
                <a:ea typeface="Oswald Regular"/>
                <a:cs typeface="Oswald Regular"/>
                <a:sym typeface="Oswald Regul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REE COLUMNS">
  <p:cSld name="CUSTOM_1_1_1_2_1_1_1_1_1_1">
    <p:bg>
      <p:bgPr>
        <a:solidFill>
          <a:srgbClr val="EFEFEF"/>
        </a:solidFill>
        <a:effectLst/>
      </p:bgPr>
    </p:bg>
    <p:spTree>
      <p:nvGrpSpPr>
        <p:cNvPr id="1" name="Shape 222"/>
        <p:cNvGrpSpPr/>
        <p:nvPr/>
      </p:nvGrpSpPr>
      <p:grpSpPr>
        <a:xfrm>
          <a:off x="0" y="0"/>
          <a:ext cx="0" cy="0"/>
          <a:chOff x="0" y="0"/>
          <a:chExt cx="0" cy="0"/>
        </a:xfrm>
      </p:grpSpPr>
      <p:sp>
        <p:nvSpPr>
          <p:cNvPr id="223" name="Google Shape;223;p36"/>
          <p:cNvSpPr txBox="1">
            <a:spLocks noGrp="1"/>
          </p:cNvSpPr>
          <p:nvPr>
            <p:ph type="title"/>
          </p:nvPr>
        </p:nvSpPr>
        <p:spPr>
          <a:xfrm>
            <a:off x="432925" y="375875"/>
            <a:ext cx="82932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rgbClr val="2C3938"/>
                </a:solidFill>
                <a:latin typeface="Oswald"/>
                <a:ea typeface="Oswald"/>
                <a:cs typeface="Oswald"/>
                <a:sym typeface="Oswald"/>
              </a:defRPr>
            </a:lvl1pPr>
            <a:lvl2pPr lvl="1" rtl="0">
              <a:spcBef>
                <a:spcPts val="0"/>
              </a:spcBef>
              <a:spcAft>
                <a:spcPts val="0"/>
              </a:spcAft>
              <a:buNone/>
              <a:defRPr sz="3000">
                <a:solidFill>
                  <a:srgbClr val="2C3938"/>
                </a:solidFill>
                <a:latin typeface="Oswald"/>
                <a:ea typeface="Oswald"/>
                <a:cs typeface="Oswald"/>
                <a:sym typeface="Oswald"/>
              </a:defRPr>
            </a:lvl2pPr>
            <a:lvl3pPr lvl="2" rtl="0">
              <a:spcBef>
                <a:spcPts val="0"/>
              </a:spcBef>
              <a:spcAft>
                <a:spcPts val="0"/>
              </a:spcAft>
              <a:buNone/>
              <a:defRPr sz="3000">
                <a:solidFill>
                  <a:srgbClr val="2C3938"/>
                </a:solidFill>
                <a:latin typeface="Oswald"/>
                <a:ea typeface="Oswald"/>
                <a:cs typeface="Oswald"/>
                <a:sym typeface="Oswald"/>
              </a:defRPr>
            </a:lvl3pPr>
            <a:lvl4pPr lvl="3" rtl="0">
              <a:spcBef>
                <a:spcPts val="0"/>
              </a:spcBef>
              <a:spcAft>
                <a:spcPts val="0"/>
              </a:spcAft>
              <a:buNone/>
              <a:defRPr sz="3000">
                <a:solidFill>
                  <a:srgbClr val="2C3938"/>
                </a:solidFill>
                <a:latin typeface="Oswald"/>
                <a:ea typeface="Oswald"/>
                <a:cs typeface="Oswald"/>
                <a:sym typeface="Oswald"/>
              </a:defRPr>
            </a:lvl4pPr>
            <a:lvl5pPr lvl="4" rtl="0">
              <a:spcBef>
                <a:spcPts val="0"/>
              </a:spcBef>
              <a:spcAft>
                <a:spcPts val="0"/>
              </a:spcAft>
              <a:buNone/>
              <a:defRPr sz="3000">
                <a:solidFill>
                  <a:srgbClr val="2C3938"/>
                </a:solidFill>
                <a:latin typeface="Oswald"/>
                <a:ea typeface="Oswald"/>
                <a:cs typeface="Oswald"/>
                <a:sym typeface="Oswald"/>
              </a:defRPr>
            </a:lvl5pPr>
            <a:lvl6pPr lvl="5" rtl="0">
              <a:spcBef>
                <a:spcPts val="0"/>
              </a:spcBef>
              <a:spcAft>
                <a:spcPts val="0"/>
              </a:spcAft>
              <a:buNone/>
              <a:defRPr sz="3000">
                <a:solidFill>
                  <a:srgbClr val="2C3938"/>
                </a:solidFill>
                <a:latin typeface="Oswald"/>
                <a:ea typeface="Oswald"/>
                <a:cs typeface="Oswald"/>
                <a:sym typeface="Oswald"/>
              </a:defRPr>
            </a:lvl6pPr>
            <a:lvl7pPr lvl="6" rtl="0">
              <a:spcBef>
                <a:spcPts val="0"/>
              </a:spcBef>
              <a:spcAft>
                <a:spcPts val="0"/>
              </a:spcAft>
              <a:buNone/>
              <a:defRPr sz="3000">
                <a:solidFill>
                  <a:srgbClr val="2C3938"/>
                </a:solidFill>
                <a:latin typeface="Oswald"/>
                <a:ea typeface="Oswald"/>
                <a:cs typeface="Oswald"/>
                <a:sym typeface="Oswald"/>
              </a:defRPr>
            </a:lvl7pPr>
            <a:lvl8pPr lvl="7" rtl="0">
              <a:spcBef>
                <a:spcPts val="0"/>
              </a:spcBef>
              <a:spcAft>
                <a:spcPts val="0"/>
              </a:spcAft>
              <a:buNone/>
              <a:defRPr sz="3000">
                <a:solidFill>
                  <a:srgbClr val="2C3938"/>
                </a:solidFill>
                <a:latin typeface="Oswald"/>
                <a:ea typeface="Oswald"/>
                <a:cs typeface="Oswald"/>
                <a:sym typeface="Oswald"/>
              </a:defRPr>
            </a:lvl8pPr>
            <a:lvl9pPr lvl="8" rtl="0">
              <a:spcBef>
                <a:spcPts val="0"/>
              </a:spcBef>
              <a:spcAft>
                <a:spcPts val="0"/>
              </a:spcAft>
              <a:buNone/>
              <a:defRPr sz="3000">
                <a:solidFill>
                  <a:srgbClr val="2C3938"/>
                </a:solidFill>
                <a:latin typeface="Oswald"/>
                <a:ea typeface="Oswald"/>
                <a:cs typeface="Oswald"/>
                <a:sym typeface="Oswald"/>
              </a:defRPr>
            </a:lvl9pPr>
          </a:lstStyle>
          <a:p>
            <a:endParaRPr/>
          </a:p>
        </p:txBody>
      </p:sp>
      <p:sp>
        <p:nvSpPr>
          <p:cNvPr id="224" name="Google Shape;224;p36"/>
          <p:cNvSpPr txBox="1">
            <a:spLocks noGrp="1"/>
          </p:cNvSpPr>
          <p:nvPr>
            <p:ph type="subTitle" idx="1"/>
          </p:nvPr>
        </p:nvSpPr>
        <p:spPr>
          <a:xfrm>
            <a:off x="1023613" y="2064075"/>
            <a:ext cx="17685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2C3938"/>
              </a:buClr>
              <a:buSzPts val="900"/>
              <a:buNone/>
              <a:defRPr sz="900">
                <a:solidFill>
                  <a:srgbClr val="2C3938"/>
                </a:solidFill>
              </a:defRPr>
            </a:lvl1pPr>
            <a:lvl2pPr lvl="1" algn="ctr" rtl="0">
              <a:lnSpc>
                <a:spcPct val="100000"/>
              </a:lnSpc>
              <a:spcBef>
                <a:spcPts val="0"/>
              </a:spcBef>
              <a:spcAft>
                <a:spcPts val="0"/>
              </a:spcAft>
              <a:buClr>
                <a:srgbClr val="2C3938"/>
              </a:buClr>
              <a:buSzPts val="1100"/>
              <a:buNone/>
              <a:defRPr sz="1100">
                <a:solidFill>
                  <a:srgbClr val="2C3938"/>
                </a:solidFill>
              </a:defRPr>
            </a:lvl2pPr>
            <a:lvl3pPr lvl="2" algn="ctr" rtl="0">
              <a:lnSpc>
                <a:spcPct val="100000"/>
              </a:lnSpc>
              <a:spcBef>
                <a:spcPts val="0"/>
              </a:spcBef>
              <a:spcAft>
                <a:spcPts val="0"/>
              </a:spcAft>
              <a:buClr>
                <a:srgbClr val="2C3938"/>
              </a:buClr>
              <a:buSzPts val="1100"/>
              <a:buNone/>
              <a:defRPr sz="1100">
                <a:solidFill>
                  <a:srgbClr val="2C3938"/>
                </a:solidFill>
              </a:defRPr>
            </a:lvl3pPr>
            <a:lvl4pPr lvl="3" algn="ctr" rtl="0">
              <a:lnSpc>
                <a:spcPct val="100000"/>
              </a:lnSpc>
              <a:spcBef>
                <a:spcPts val="0"/>
              </a:spcBef>
              <a:spcAft>
                <a:spcPts val="0"/>
              </a:spcAft>
              <a:buClr>
                <a:srgbClr val="2C3938"/>
              </a:buClr>
              <a:buSzPts val="1100"/>
              <a:buNone/>
              <a:defRPr sz="1100">
                <a:solidFill>
                  <a:srgbClr val="2C3938"/>
                </a:solidFill>
              </a:defRPr>
            </a:lvl4pPr>
            <a:lvl5pPr lvl="4" algn="ctr" rtl="0">
              <a:lnSpc>
                <a:spcPct val="100000"/>
              </a:lnSpc>
              <a:spcBef>
                <a:spcPts val="0"/>
              </a:spcBef>
              <a:spcAft>
                <a:spcPts val="0"/>
              </a:spcAft>
              <a:buClr>
                <a:srgbClr val="2C3938"/>
              </a:buClr>
              <a:buSzPts val="1100"/>
              <a:buNone/>
              <a:defRPr sz="1100">
                <a:solidFill>
                  <a:srgbClr val="2C3938"/>
                </a:solidFill>
              </a:defRPr>
            </a:lvl5pPr>
            <a:lvl6pPr lvl="5" algn="ctr" rtl="0">
              <a:lnSpc>
                <a:spcPct val="100000"/>
              </a:lnSpc>
              <a:spcBef>
                <a:spcPts val="0"/>
              </a:spcBef>
              <a:spcAft>
                <a:spcPts val="0"/>
              </a:spcAft>
              <a:buClr>
                <a:srgbClr val="2C3938"/>
              </a:buClr>
              <a:buSzPts val="1100"/>
              <a:buNone/>
              <a:defRPr sz="1100">
                <a:solidFill>
                  <a:srgbClr val="2C3938"/>
                </a:solidFill>
              </a:defRPr>
            </a:lvl6pPr>
            <a:lvl7pPr lvl="6" algn="ctr" rtl="0">
              <a:lnSpc>
                <a:spcPct val="100000"/>
              </a:lnSpc>
              <a:spcBef>
                <a:spcPts val="0"/>
              </a:spcBef>
              <a:spcAft>
                <a:spcPts val="0"/>
              </a:spcAft>
              <a:buClr>
                <a:srgbClr val="2C3938"/>
              </a:buClr>
              <a:buSzPts val="1100"/>
              <a:buNone/>
              <a:defRPr sz="1100">
                <a:solidFill>
                  <a:srgbClr val="2C3938"/>
                </a:solidFill>
              </a:defRPr>
            </a:lvl7pPr>
            <a:lvl8pPr lvl="7" algn="ctr" rtl="0">
              <a:lnSpc>
                <a:spcPct val="100000"/>
              </a:lnSpc>
              <a:spcBef>
                <a:spcPts val="0"/>
              </a:spcBef>
              <a:spcAft>
                <a:spcPts val="0"/>
              </a:spcAft>
              <a:buClr>
                <a:srgbClr val="2C3938"/>
              </a:buClr>
              <a:buSzPts val="1100"/>
              <a:buNone/>
              <a:defRPr sz="1100">
                <a:solidFill>
                  <a:srgbClr val="2C3938"/>
                </a:solidFill>
              </a:defRPr>
            </a:lvl8pPr>
            <a:lvl9pPr lvl="8" algn="ctr" rtl="0">
              <a:lnSpc>
                <a:spcPct val="100000"/>
              </a:lnSpc>
              <a:spcBef>
                <a:spcPts val="0"/>
              </a:spcBef>
              <a:spcAft>
                <a:spcPts val="0"/>
              </a:spcAft>
              <a:buClr>
                <a:srgbClr val="2C3938"/>
              </a:buClr>
              <a:buSzPts val="1100"/>
              <a:buNone/>
              <a:defRPr sz="1100">
                <a:solidFill>
                  <a:srgbClr val="2C3938"/>
                </a:solidFill>
              </a:defRPr>
            </a:lvl9pPr>
          </a:lstStyle>
          <a:p>
            <a:endParaRPr/>
          </a:p>
        </p:txBody>
      </p:sp>
      <p:sp>
        <p:nvSpPr>
          <p:cNvPr id="225" name="Google Shape;225;p36"/>
          <p:cNvSpPr txBox="1">
            <a:spLocks noGrp="1"/>
          </p:cNvSpPr>
          <p:nvPr>
            <p:ph type="subTitle" idx="2"/>
          </p:nvPr>
        </p:nvSpPr>
        <p:spPr>
          <a:xfrm>
            <a:off x="3706942" y="2064075"/>
            <a:ext cx="17685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2C3938"/>
              </a:buClr>
              <a:buSzPts val="900"/>
              <a:buNone/>
              <a:defRPr sz="900">
                <a:solidFill>
                  <a:srgbClr val="2C3938"/>
                </a:solidFill>
              </a:defRPr>
            </a:lvl1pPr>
            <a:lvl2pPr lvl="1" algn="ctr" rtl="0">
              <a:lnSpc>
                <a:spcPct val="100000"/>
              </a:lnSpc>
              <a:spcBef>
                <a:spcPts val="0"/>
              </a:spcBef>
              <a:spcAft>
                <a:spcPts val="0"/>
              </a:spcAft>
              <a:buClr>
                <a:srgbClr val="2C3938"/>
              </a:buClr>
              <a:buSzPts val="1100"/>
              <a:buNone/>
              <a:defRPr sz="1100">
                <a:solidFill>
                  <a:srgbClr val="2C3938"/>
                </a:solidFill>
              </a:defRPr>
            </a:lvl2pPr>
            <a:lvl3pPr lvl="2" algn="ctr" rtl="0">
              <a:lnSpc>
                <a:spcPct val="100000"/>
              </a:lnSpc>
              <a:spcBef>
                <a:spcPts val="0"/>
              </a:spcBef>
              <a:spcAft>
                <a:spcPts val="0"/>
              </a:spcAft>
              <a:buClr>
                <a:srgbClr val="2C3938"/>
              </a:buClr>
              <a:buSzPts val="1100"/>
              <a:buNone/>
              <a:defRPr sz="1100">
                <a:solidFill>
                  <a:srgbClr val="2C3938"/>
                </a:solidFill>
              </a:defRPr>
            </a:lvl3pPr>
            <a:lvl4pPr lvl="3" algn="ctr" rtl="0">
              <a:lnSpc>
                <a:spcPct val="100000"/>
              </a:lnSpc>
              <a:spcBef>
                <a:spcPts val="0"/>
              </a:spcBef>
              <a:spcAft>
                <a:spcPts val="0"/>
              </a:spcAft>
              <a:buClr>
                <a:srgbClr val="2C3938"/>
              </a:buClr>
              <a:buSzPts val="1100"/>
              <a:buNone/>
              <a:defRPr sz="1100">
                <a:solidFill>
                  <a:srgbClr val="2C3938"/>
                </a:solidFill>
              </a:defRPr>
            </a:lvl4pPr>
            <a:lvl5pPr lvl="4" algn="ctr" rtl="0">
              <a:lnSpc>
                <a:spcPct val="100000"/>
              </a:lnSpc>
              <a:spcBef>
                <a:spcPts val="0"/>
              </a:spcBef>
              <a:spcAft>
                <a:spcPts val="0"/>
              </a:spcAft>
              <a:buClr>
                <a:srgbClr val="2C3938"/>
              </a:buClr>
              <a:buSzPts val="1100"/>
              <a:buNone/>
              <a:defRPr sz="1100">
                <a:solidFill>
                  <a:srgbClr val="2C3938"/>
                </a:solidFill>
              </a:defRPr>
            </a:lvl5pPr>
            <a:lvl6pPr lvl="5" algn="ctr" rtl="0">
              <a:lnSpc>
                <a:spcPct val="100000"/>
              </a:lnSpc>
              <a:spcBef>
                <a:spcPts val="0"/>
              </a:spcBef>
              <a:spcAft>
                <a:spcPts val="0"/>
              </a:spcAft>
              <a:buClr>
                <a:srgbClr val="2C3938"/>
              </a:buClr>
              <a:buSzPts val="1100"/>
              <a:buNone/>
              <a:defRPr sz="1100">
                <a:solidFill>
                  <a:srgbClr val="2C3938"/>
                </a:solidFill>
              </a:defRPr>
            </a:lvl6pPr>
            <a:lvl7pPr lvl="6" algn="ctr" rtl="0">
              <a:lnSpc>
                <a:spcPct val="100000"/>
              </a:lnSpc>
              <a:spcBef>
                <a:spcPts val="0"/>
              </a:spcBef>
              <a:spcAft>
                <a:spcPts val="0"/>
              </a:spcAft>
              <a:buClr>
                <a:srgbClr val="2C3938"/>
              </a:buClr>
              <a:buSzPts val="1100"/>
              <a:buNone/>
              <a:defRPr sz="1100">
                <a:solidFill>
                  <a:srgbClr val="2C3938"/>
                </a:solidFill>
              </a:defRPr>
            </a:lvl7pPr>
            <a:lvl8pPr lvl="7" algn="ctr" rtl="0">
              <a:lnSpc>
                <a:spcPct val="100000"/>
              </a:lnSpc>
              <a:spcBef>
                <a:spcPts val="0"/>
              </a:spcBef>
              <a:spcAft>
                <a:spcPts val="0"/>
              </a:spcAft>
              <a:buClr>
                <a:srgbClr val="2C3938"/>
              </a:buClr>
              <a:buSzPts val="1100"/>
              <a:buNone/>
              <a:defRPr sz="1100">
                <a:solidFill>
                  <a:srgbClr val="2C3938"/>
                </a:solidFill>
              </a:defRPr>
            </a:lvl8pPr>
            <a:lvl9pPr lvl="8" algn="ctr" rtl="0">
              <a:lnSpc>
                <a:spcPct val="100000"/>
              </a:lnSpc>
              <a:spcBef>
                <a:spcPts val="0"/>
              </a:spcBef>
              <a:spcAft>
                <a:spcPts val="0"/>
              </a:spcAft>
              <a:buClr>
                <a:srgbClr val="2C3938"/>
              </a:buClr>
              <a:buSzPts val="1100"/>
              <a:buNone/>
              <a:defRPr sz="1100">
                <a:solidFill>
                  <a:srgbClr val="2C3938"/>
                </a:solidFill>
              </a:defRPr>
            </a:lvl9pPr>
          </a:lstStyle>
          <a:p>
            <a:endParaRPr/>
          </a:p>
        </p:txBody>
      </p:sp>
      <p:sp>
        <p:nvSpPr>
          <p:cNvPr id="226" name="Google Shape;226;p36"/>
          <p:cNvSpPr txBox="1">
            <a:spLocks noGrp="1"/>
          </p:cNvSpPr>
          <p:nvPr>
            <p:ph type="subTitle" idx="3"/>
          </p:nvPr>
        </p:nvSpPr>
        <p:spPr>
          <a:xfrm>
            <a:off x="6351863" y="2064075"/>
            <a:ext cx="17685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2C3938"/>
              </a:buClr>
              <a:buSzPts val="900"/>
              <a:buNone/>
              <a:defRPr sz="900">
                <a:solidFill>
                  <a:srgbClr val="2C3938"/>
                </a:solidFill>
              </a:defRPr>
            </a:lvl1pPr>
            <a:lvl2pPr lvl="1" algn="ctr" rtl="0">
              <a:lnSpc>
                <a:spcPct val="100000"/>
              </a:lnSpc>
              <a:spcBef>
                <a:spcPts val="0"/>
              </a:spcBef>
              <a:spcAft>
                <a:spcPts val="0"/>
              </a:spcAft>
              <a:buClr>
                <a:srgbClr val="2C3938"/>
              </a:buClr>
              <a:buSzPts val="1100"/>
              <a:buNone/>
              <a:defRPr sz="1100">
                <a:solidFill>
                  <a:srgbClr val="2C3938"/>
                </a:solidFill>
              </a:defRPr>
            </a:lvl2pPr>
            <a:lvl3pPr lvl="2" algn="ctr" rtl="0">
              <a:lnSpc>
                <a:spcPct val="100000"/>
              </a:lnSpc>
              <a:spcBef>
                <a:spcPts val="0"/>
              </a:spcBef>
              <a:spcAft>
                <a:spcPts val="0"/>
              </a:spcAft>
              <a:buClr>
                <a:srgbClr val="2C3938"/>
              </a:buClr>
              <a:buSzPts val="1100"/>
              <a:buNone/>
              <a:defRPr sz="1100">
                <a:solidFill>
                  <a:srgbClr val="2C3938"/>
                </a:solidFill>
              </a:defRPr>
            </a:lvl3pPr>
            <a:lvl4pPr lvl="3" algn="ctr" rtl="0">
              <a:lnSpc>
                <a:spcPct val="100000"/>
              </a:lnSpc>
              <a:spcBef>
                <a:spcPts val="0"/>
              </a:spcBef>
              <a:spcAft>
                <a:spcPts val="0"/>
              </a:spcAft>
              <a:buClr>
                <a:srgbClr val="2C3938"/>
              </a:buClr>
              <a:buSzPts val="1100"/>
              <a:buNone/>
              <a:defRPr sz="1100">
                <a:solidFill>
                  <a:srgbClr val="2C3938"/>
                </a:solidFill>
              </a:defRPr>
            </a:lvl4pPr>
            <a:lvl5pPr lvl="4" algn="ctr" rtl="0">
              <a:lnSpc>
                <a:spcPct val="100000"/>
              </a:lnSpc>
              <a:spcBef>
                <a:spcPts val="0"/>
              </a:spcBef>
              <a:spcAft>
                <a:spcPts val="0"/>
              </a:spcAft>
              <a:buClr>
                <a:srgbClr val="2C3938"/>
              </a:buClr>
              <a:buSzPts val="1100"/>
              <a:buNone/>
              <a:defRPr sz="1100">
                <a:solidFill>
                  <a:srgbClr val="2C3938"/>
                </a:solidFill>
              </a:defRPr>
            </a:lvl5pPr>
            <a:lvl6pPr lvl="5" algn="ctr" rtl="0">
              <a:lnSpc>
                <a:spcPct val="100000"/>
              </a:lnSpc>
              <a:spcBef>
                <a:spcPts val="0"/>
              </a:spcBef>
              <a:spcAft>
                <a:spcPts val="0"/>
              </a:spcAft>
              <a:buClr>
                <a:srgbClr val="2C3938"/>
              </a:buClr>
              <a:buSzPts val="1100"/>
              <a:buNone/>
              <a:defRPr sz="1100">
                <a:solidFill>
                  <a:srgbClr val="2C3938"/>
                </a:solidFill>
              </a:defRPr>
            </a:lvl6pPr>
            <a:lvl7pPr lvl="6" algn="ctr" rtl="0">
              <a:lnSpc>
                <a:spcPct val="100000"/>
              </a:lnSpc>
              <a:spcBef>
                <a:spcPts val="0"/>
              </a:spcBef>
              <a:spcAft>
                <a:spcPts val="0"/>
              </a:spcAft>
              <a:buClr>
                <a:srgbClr val="2C3938"/>
              </a:buClr>
              <a:buSzPts val="1100"/>
              <a:buNone/>
              <a:defRPr sz="1100">
                <a:solidFill>
                  <a:srgbClr val="2C3938"/>
                </a:solidFill>
              </a:defRPr>
            </a:lvl7pPr>
            <a:lvl8pPr lvl="7" algn="ctr" rtl="0">
              <a:lnSpc>
                <a:spcPct val="100000"/>
              </a:lnSpc>
              <a:spcBef>
                <a:spcPts val="0"/>
              </a:spcBef>
              <a:spcAft>
                <a:spcPts val="0"/>
              </a:spcAft>
              <a:buClr>
                <a:srgbClr val="2C3938"/>
              </a:buClr>
              <a:buSzPts val="1100"/>
              <a:buNone/>
              <a:defRPr sz="1100">
                <a:solidFill>
                  <a:srgbClr val="2C3938"/>
                </a:solidFill>
              </a:defRPr>
            </a:lvl8pPr>
            <a:lvl9pPr lvl="8" algn="ctr" rtl="0">
              <a:lnSpc>
                <a:spcPct val="100000"/>
              </a:lnSpc>
              <a:spcBef>
                <a:spcPts val="0"/>
              </a:spcBef>
              <a:spcAft>
                <a:spcPts val="0"/>
              </a:spcAft>
              <a:buClr>
                <a:srgbClr val="2C3938"/>
              </a:buClr>
              <a:buSzPts val="1100"/>
              <a:buNone/>
              <a:defRPr sz="1100">
                <a:solidFill>
                  <a:srgbClr val="2C3938"/>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TITLE">
  <p:cSld name="CUSTOM_1_1_1_2_1_1_1_1_1_1_2">
    <p:bg>
      <p:bgPr>
        <a:solidFill>
          <a:srgbClr val="EFEFEF"/>
        </a:solidFill>
        <a:effectLst/>
      </p:bgPr>
    </p:bg>
    <p:spTree>
      <p:nvGrpSpPr>
        <p:cNvPr id="1" name="Shape 227"/>
        <p:cNvGrpSpPr/>
        <p:nvPr/>
      </p:nvGrpSpPr>
      <p:grpSpPr>
        <a:xfrm>
          <a:off x="0" y="0"/>
          <a:ext cx="0" cy="0"/>
          <a:chOff x="0" y="0"/>
          <a:chExt cx="0" cy="0"/>
        </a:xfrm>
      </p:grpSpPr>
      <p:sp>
        <p:nvSpPr>
          <p:cNvPr id="228" name="Google Shape;228;p37"/>
          <p:cNvSpPr txBox="1">
            <a:spLocks noGrp="1"/>
          </p:cNvSpPr>
          <p:nvPr>
            <p:ph type="title"/>
          </p:nvPr>
        </p:nvSpPr>
        <p:spPr>
          <a:xfrm>
            <a:off x="3648525" y="844425"/>
            <a:ext cx="4609800" cy="21084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6000">
                <a:solidFill>
                  <a:srgbClr val="2C3938"/>
                </a:solidFill>
                <a:latin typeface="Oswald"/>
                <a:ea typeface="Oswald"/>
                <a:cs typeface="Oswald"/>
                <a:sym typeface="Oswald"/>
              </a:defRPr>
            </a:lvl1pPr>
            <a:lvl2pPr lvl="1" rtl="0">
              <a:spcBef>
                <a:spcPts val="0"/>
              </a:spcBef>
              <a:spcAft>
                <a:spcPts val="0"/>
              </a:spcAft>
              <a:buNone/>
              <a:defRPr sz="6000">
                <a:solidFill>
                  <a:srgbClr val="2C3938"/>
                </a:solidFill>
                <a:latin typeface="Oswald"/>
                <a:ea typeface="Oswald"/>
                <a:cs typeface="Oswald"/>
                <a:sym typeface="Oswald"/>
              </a:defRPr>
            </a:lvl2pPr>
            <a:lvl3pPr lvl="2" rtl="0">
              <a:spcBef>
                <a:spcPts val="0"/>
              </a:spcBef>
              <a:spcAft>
                <a:spcPts val="0"/>
              </a:spcAft>
              <a:buNone/>
              <a:defRPr sz="6000">
                <a:solidFill>
                  <a:srgbClr val="2C3938"/>
                </a:solidFill>
                <a:latin typeface="Oswald"/>
                <a:ea typeface="Oswald"/>
                <a:cs typeface="Oswald"/>
                <a:sym typeface="Oswald"/>
              </a:defRPr>
            </a:lvl3pPr>
            <a:lvl4pPr lvl="3" rtl="0">
              <a:spcBef>
                <a:spcPts val="0"/>
              </a:spcBef>
              <a:spcAft>
                <a:spcPts val="0"/>
              </a:spcAft>
              <a:buNone/>
              <a:defRPr sz="6000">
                <a:solidFill>
                  <a:srgbClr val="2C3938"/>
                </a:solidFill>
                <a:latin typeface="Oswald"/>
                <a:ea typeface="Oswald"/>
                <a:cs typeface="Oswald"/>
                <a:sym typeface="Oswald"/>
              </a:defRPr>
            </a:lvl4pPr>
            <a:lvl5pPr lvl="4" rtl="0">
              <a:spcBef>
                <a:spcPts val="0"/>
              </a:spcBef>
              <a:spcAft>
                <a:spcPts val="0"/>
              </a:spcAft>
              <a:buNone/>
              <a:defRPr sz="6000">
                <a:solidFill>
                  <a:srgbClr val="2C3938"/>
                </a:solidFill>
                <a:latin typeface="Oswald"/>
                <a:ea typeface="Oswald"/>
                <a:cs typeface="Oswald"/>
                <a:sym typeface="Oswald"/>
              </a:defRPr>
            </a:lvl5pPr>
            <a:lvl6pPr lvl="5" rtl="0">
              <a:spcBef>
                <a:spcPts val="0"/>
              </a:spcBef>
              <a:spcAft>
                <a:spcPts val="0"/>
              </a:spcAft>
              <a:buNone/>
              <a:defRPr sz="6000">
                <a:solidFill>
                  <a:srgbClr val="2C3938"/>
                </a:solidFill>
                <a:latin typeface="Oswald"/>
                <a:ea typeface="Oswald"/>
                <a:cs typeface="Oswald"/>
                <a:sym typeface="Oswald"/>
              </a:defRPr>
            </a:lvl6pPr>
            <a:lvl7pPr lvl="6" rtl="0">
              <a:spcBef>
                <a:spcPts val="0"/>
              </a:spcBef>
              <a:spcAft>
                <a:spcPts val="0"/>
              </a:spcAft>
              <a:buNone/>
              <a:defRPr sz="6000">
                <a:solidFill>
                  <a:srgbClr val="2C3938"/>
                </a:solidFill>
                <a:latin typeface="Oswald"/>
                <a:ea typeface="Oswald"/>
                <a:cs typeface="Oswald"/>
                <a:sym typeface="Oswald"/>
              </a:defRPr>
            </a:lvl7pPr>
            <a:lvl8pPr lvl="7" rtl="0">
              <a:spcBef>
                <a:spcPts val="0"/>
              </a:spcBef>
              <a:spcAft>
                <a:spcPts val="0"/>
              </a:spcAft>
              <a:buNone/>
              <a:defRPr sz="6000">
                <a:solidFill>
                  <a:srgbClr val="2C3938"/>
                </a:solidFill>
                <a:latin typeface="Oswald"/>
                <a:ea typeface="Oswald"/>
                <a:cs typeface="Oswald"/>
                <a:sym typeface="Oswald"/>
              </a:defRPr>
            </a:lvl8pPr>
            <a:lvl9pPr lvl="8" rtl="0">
              <a:spcBef>
                <a:spcPts val="0"/>
              </a:spcBef>
              <a:spcAft>
                <a:spcPts val="0"/>
              </a:spcAft>
              <a:buNone/>
              <a:defRPr sz="6000">
                <a:solidFill>
                  <a:srgbClr val="2C3938"/>
                </a:solidFill>
                <a:latin typeface="Oswald"/>
                <a:ea typeface="Oswald"/>
                <a:cs typeface="Oswald"/>
                <a:sym typeface="Oswald"/>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TEXT 2">
  <p:cSld name="CUSTOM_1_1_1_2_1_1_1_1_1_1_1_1_1_3_3">
    <p:bg>
      <p:bgPr>
        <a:solidFill>
          <a:srgbClr val="EFEFEF"/>
        </a:solidFill>
        <a:effectLst/>
      </p:bgPr>
    </p:bg>
    <p:spTree>
      <p:nvGrpSpPr>
        <p:cNvPr id="1" name="Shape 229"/>
        <p:cNvGrpSpPr/>
        <p:nvPr/>
      </p:nvGrpSpPr>
      <p:grpSpPr>
        <a:xfrm>
          <a:off x="0" y="0"/>
          <a:ext cx="0" cy="0"/>
          <a:chOff x="0" y="0"/>
          <a:chExt cx="0" cy="0"/>
        </a:xfrm>
      </p:grpSpPr>
      <p:sp>
        <p:nvSpPr>
          <p:cNvPr id="230" name="Google Shape;230;p38"/>
          <p:cNvSpPr/>
          <p:nvPr/>
        </p:nvSpPr>
        <p:spPr>
          <a:xfrm>
            <a:off x="-6375" y="3231650"/>
            <a:ext cx="9144000" cy="1924500"/>
          </a:xfrm>
          <a:prstGeom prst="rect">
            <a:avLst/>
          </a:pr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8"/>
          <p:cNvSpPr txBox="1">
            <a:spLocks noGrp="1"/>
          </p:cNvSpPr>
          <p:nvPr>
            <p:ph type="ctrTitle"/>
          </p:nvPr>
        </p:nvSpPr>
        <p:spPr>
          <a:xfrm flipH="1">
            <a:off x="713850" y="2993360"/>
            <a:ext cx="7716300" cy="84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3F3F3"/>
              </a:buClr>
              <a:buSzPts val="3000"/>
              <a:buNone/>
              <a:defRPr sz="3000">
                <a:solidFill>
                  <a:srgbClr val="F3F3F3"/>
                </a:solidFill>
                <a:latin typeface="Oswald"/>
                <a:ea typeface="Oswald"/>
                <a:cs typeface="Oswald"/>
                <a:sym typeface="Oswald"/>
              </a:defRPr>
            </a:lvl1pPr>
            <a:lvl2pPr lvl="1" algn="ctr" rtl="0">
              <a:spcBef>
                <a:spcPts val="0"/>
              </a:spcBef>
              <a:spcAft>
                <a:spcPts val="0"/>
              </a:spcAft>
              <a:buClr>
                <a:srgbClr val="F3F3F3"/>
              </a:buClr>
              <a:buSzPts val="7200"/>
              <a:buNone/>
              <a:defRPr sz="7200">
                <a:solidFill>
                  <a:srgbClr val="F3F3F3"/>
                </a:solidFill>
              </a:defRPr>
            </a:lvl2pPr>
            <a:lvl3pPr lvl="2" algn="ctr" rtl="0">
              <a:spcBef>
                <a:spcPts val="0"/>
              </a:spcBef>
              <a:spcAft>
                <a:spcPts val="0"/>
              </a:spcAft>
              <a:buClr>
                <a:srgbClr val="F3F3F3"/>
              </a:buClr>
              <a:buSzPts val="7200"/>
              <a:buNone/>
              <a:defRPr sz="7200">
                <a:solidFill>
                  <a:srgbClr val="F3F3F3"/>
                </a:solidFill>
              </a:defRPr>
            </a:lvl3pPr>
            <a:lvl4pPr lvl="3" algn="ctr" rtl="0">
              <a:spcBef>
                <a:spcPts val="0"/>
              </a:spcBef>
              <a:spcAft>
                <a:spcPts val="0"/>
              </a:spcAft>
              <a:buClr>
                <a:srgbClr val="F3F3F3"/>
              </a:buClr>
              <a:buSzPts val="7200"/>
              <a:buNone/>
              <a:defRPr sz="7200">
                <a:solidFill>
                  <a:srgbClr val="F3F3F3"/>
                </a:solidFill>
              </a:defRPr>
            </a:lvl4pPr>
            <a:lvl5pPr lvl="4" algn="ctr" rtl="0">
              <a:spcBef>
                <a:spcPts val="0"/>
              </a:spcBef>
              <a:spcAft>
                <a:spcPts val="0"/>
              </a:spcAft>
              <a:buClr>
                <a:srgbClr val="F3F3F3"/>
              </a:buClr>
              <a:buSzPts val="7200"/>
              <a:buNone/>
              <a:defRPr sz="7200">
                <a:solidFill>
                  <a:srgbClr val="F3F3F3"/>
                </a:solidFill>
              </a:defRPr>
            </a:lvl5pPr>
            <a:lvl6pPr lvl="5" algn="ctr" rtl="0">
              <a:spcBef>
                <a:spcPts val="0"/>
              </a:spcBef>
              <a:spcAft>
                <a:spcPts val="0"/>
              </a:spcAft>
              <a:buClr>
                <a:srgbClr val="F3F3F3"/>
              </a:buClr>
              <a:buSzPts val="7200"/>
              <a:buNone/>
              <a:defRPr sz="7200">
                <a:solidFill>
                  <a:srgbClr val="F3F3F3"/>
                </a:solidFill>
              </a:defRPr>
            </a:lvl6pPr>
            <a:lvl7pPr lvl="6" algn="ctr" rtl="0">
              <a:spcBef>
                <a:spcPts val="0"/>
              </a:spcBef>
              <a:spcAft>
                <a:spcPts val="0"/>
              </a:spcAft>
              <a:buClr>
                <a:srgbClr val="F3F3F3"/>
              </a:buClr>
              <a:buSzPts val="7200"/>
              <a:buNone/>
              <a:defRPr sz="7200">
                <a:solidFill>
                  <a:srgbClr val="F3F3F3"/>
                </a:solidFill>
              </a:defRPr>
            </a:lvl7pPr>
            <a:lvl8pPr lvl="7" algn="ctr" rtl="0">
              <a:spcBef>
                <a:spcPts val="0"/>
              </a:spcBef>
              <a:spcAft>
                <a:spcPts val="0"/>
              </a:spcAft>
              <a:buClr>
                <a:srgbClr val="F3F3F3"/>
              </a:buClr>
              <a:buSzPts val="7200"/>
              <a:buNone/>
              <a:defRPr sz="7200">
                <a:solidFill>
                  <a:srgbClr val="F3F3F3"/>
                </a:solidFill>
              </a:defRPr>
            </a:lvl8pPr>
            <a:lvl9pPr lvl="8" algn="ctr" rtl="0">
              <a:spcBef>
                <a:spcPts val="0"/>
              </a:spcBef>
              <a:spcAft>
                <a:spcPts val="0"/>
              </a:spcAft>
              <a:buClr>
                <a:srgbClr val="F3F3F3"/>
              </a:buClr>
              <a:buSzPts val="7200"/>
              <a:buNone/>
              <a:defRPr sz="7200">
                <a:solidFill>
                  <a:srgbClr val="F3F3F3"/>
                </a:solidFill>
              </a:defRPr>
            </a:lvl9pPr>
          </a:lstStyle>
          <a:p>
            <a:endParaRPr/>
          </a:p>
        </p:txBody>
      </p:sp>
      <p:sp>
        <p:nvSpPr>
          <p:cNvPr id="232" name="Google Shape;232;p38"/>
          <p:cNvSpPr txBox="1">
            <a:spLocks noGrp="1"/>
          </p:cNvSpPr>
          <p:nvPr>
            <p:ph type="subTitle" idx="1"/>
          </p:nvPr>
        </p:nvSpPr>
        <p:spPr>
          <a:xfrm flipH="1">
            <a:off x="1108013" y="3866025"/>
            <a:ext cx="2944800" cy="84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3F3F3"/>
              </a:buClr>
              <a:buSzPts val="1400"/>
              <a:buFont typeface="Oswald Regular"/>
              <a:buNone/>
              <a:defRPr sz="900">
                <a:solidFill>
                  <a:srgbClr val="F3F3F3"/>
                </a:solidFill>
              </a:defRPr>
            </a:lvl1pPr>
            <a:lvl2pPr lvl="1" algn="ctr" rtl="0">
              <a:lnSpc>
                <a:spcPct val="100000"/>
              </a:lnSpc>
              <a:spcBef>
                <a:spcPts val="0"/>
              </a:spcBef>
              <a:spcAft>
                <a:spcPts val="0"/>
              </a:spcAft>
              <a:buClr>
                <a:srgbClr val="F3F3F3"/>
              </a:buClr>
              <a:buSzPts val="1400"/>
              <a:buFont typeface="Oswald Regular"/>
              <a:buNone/>
              <a:defRPr sz="1400">
                <a:solidFill>
                  <a:srgbClr val="F3F3F3"/>
                </a:solidFill>
                <a:latin typeface="Oswald Regular"/>
                <a:ea typeface="Oswald Regular"/>
                <a:cs typeface="Oswald Regular"/>
                <a:sym typeface="Oswald Regular"/>
              </a:defRPr>
            </a:lvl2pPr>
            <a:lvl3pPr lvl="2" algn="ctr" rtl="0">
              <a:lnSpc>
                <a:spcPct val="100000"/>
              </a:lnSpc>
              <a:spcBef>
                <a:spcPts val="0"/>
              </a:spcBef>
              <a:spcAft>
                <a:spcPts val="0"/>
              </a:spcAft>
              <a:buClr>
                <a:srgbClr val="F3F3F3"/>
              </a:buClr>
              <a:buSzPts val="1400"/>
              <a:buFont typeface="Oswald Regular"/>
              <a:buNone/>
              <a:defRPr sz="1400">
                <a:solidFill>
                  <a:srgbClr val="F3F3F3"/>
                </a:solidFill>
                <a:latin typeface="Oswald Regular"/>
                <a:ea typeface="Oswald Regular"/>
                <a:cs typeface="Oswald Regular"/>
                <a:sym typeface="Oswald Regular"/>
              </a:defRPr>
            </a:lvl3pPr>
            <a:lvl4pPr lvl="3" algn="ctr" rtl="0">
              <a:lnSpc>
                <a:spcPct val="100000"/>
              </a:lnSpc>
              <a:spcBef>
                <a:spcPts val="0"/>
              </a:spcBef>
              <a:spcAft>
                <a:spcPts val="0"/>
              </a:spcAft>
              <a:buClr>
                <a:srgbClr val="F3F3F3"/>
              </a:buClr>
              <a:buSzPts val="1400"/>
              <a:buFont typeface="Oswald Regular"/>
              <a:buNone/>
              <a:defRPr sz="1400">
                <a:solidFill>
                  <a:srgbClr val="F3F3F3"/>
                </a:solidFill>
                <a:latin typeface="Oswald Regular"/>
                <a:ea typeface="Oswald Regular"/>
                <a:cs typeface="Oswald Regular"/>
                <a:sym typeface="Oswald Regular"/>
              </a:defRPr>
            </a:lvl4pPr>
            <a:lvl5pPr lvl="4" algn="ctr" rtl="0">
              <a:lnSpc>
                <a:spcPct val="100000"/>
              </a:lnSpc>
              <a:spcBef>
                <a:spcPts val="0"/>
              </a:spcBef>
              <a:spcAft>
                <a:spcPts val="0"/>
              </a:spcAft>
              <a:buClr>
                <a:srgbClr val="F3F3F3"/>
              </a:buClr>
              <a:buSzPts val="1400"/>
              <a:buFont typeface="Oswald Regular"/>
              <a:buNone/>
              <a:defRPr sz="1400">
                <a:solidFill>
                  <a:srgbClr val="F3F3F3"/>
                </a:solidFill>
                <a:latin typeface="Oswald Regular"/>
                <a:ea typeface="Oswald Regular"/>
                <a:cs typeface="Oswald Regular"/>
                <a:sym typeface="Oswald Regular"/>
              </a:defRPr>
            </a:lvl5pPr>
            <a:lvl6pPr lvl="5" algn="ctr" rtl="0">
              <a:lnSpc>
                <a:spcPct val="100000"/>
              </a:lnSpc>
              <a:spcBef>
                <a:spcPts val="0"/>
              </a:spcBef>
              <a:spcAft>
                <a:spcPts val="0"/>
              </a:spcAft>
              <a:buClr>
                <a:srgbClr val="F3F3F3"/>
              </a:buClr>
              <a:buSzPts val="1400"/>
              <a:buFont typeface="Oswald Regular"/>
              <a:buNone/>
              <a:defRPr sz="1400">
                <a:solidFill>
                  <a:srgbClr val="F3F3F3"/>
                </a:solidFill>
                <a:latin typeface="Oswald Regular"/>
                <a:ea typeface="Oswald Regular"/>
                <a:cs typeface="Oswald Regular"/>
                <a:sym typeface="Oswald Regular"/>
              </a:defRPr>
            </a:lvl6pPr>
            <a:lvl7pPr lvl="6" algn="ctr" rtl="0">
              <a:lnSpc>
                <a:spcPct val="100000"/>
              </a:lnSpc>
              <a:spcBef>
                <a:spcPts val="0"/>
              </a:spcBef>
              <a:spcAft>
                <a:spcPts val="0"/>
              </a:spcAft>
              <a:buClr>
                <a:srgbClr val="F3F3F3"/>
              </a:buClr>
              <a:buSzPts val="1400"/>
              <a:buFont typeface="Oswald Regular"/>
              <a:buNone/>
              <a:defRPr sz="1400">
                <a:solidFill>
                  <a:srgbClr val="F3F3F3"/>
                </a:solidFill>
                <a:latin typeface="Oswald Regular"/>
                <a:ea typeface="Oswald Regular"/>
                <a:cs typeface="Oswald Regular"/>
                <a:sym typeface="Oswald Regular"/>
              </a:defRPr>
            </a:lvl7pPr>
            <a:lvl8pPr lvl="7" algn="ctr" rtl="0">
              <a:lnSpc>
                <a:spcPct val="100000"/>
              </a:lnSpc>
              <a:spcBef>
                <a:spcPts val="0"/>
              </a:spcBef>
              <a:spcAft>
                <a:spcPts val="0"/>
              </a:spcAft>
              <a:buClr>
                <a:srgbClr val="F3F3F3"/>
              </a:buClr>
              <a:buSzPts val="1400"/>
              <a:buFont typeface="Oswald Regular"/>
              <a:buNone/>
              <a:defRPr sz="1400">
                <a:solidFill>
                  <a:srgbClr val="F3F3F3"/>
                </a:solidFill>
                <a:latin typeface="Oswald Regular"/>
                <a:ea typeface="Oswald Regular"/>
                <a:cs typeface="Oswald Regular"/>
                <a:sym typeface="Oswald Regular"/>
              </a:defRPr>
            </a:lvl8pPr>
            <a:lvl9pPr lvl="8" algn="ctr" rtl="0">
              <a:lnSpc>
                <a:spcPct val="100000"/>
              </a:lnSpc>
              <a:spcBef>
                <a:spcPts val="0"/>
              </a:spcBef>
              <a:spcAft>
                <a:spcPts val="0"/>
              </a:spcAft>
              <a:buClr>
                <a:srgbClr val="F3F3F3"/>
              </a:buClr>
              <a:buSzPts val="1400"/>
              <a:buFont typeface="Oswald Regular"/>
              <a:buNone/>
              <a:defRPr sz="1400">
                <a:solidFill>
                  <a:srgbClr val="F3F3F3"/>
                </a:solidFill>
                <a:latin typeface="Oswald Regular"/>
                <a:ea typeface="Oswald Regular"/>
                <a:cs typeface="Oswald Regular"/>
                <a:sym typeface="Oswald Regular"/>
              </a:defRPr>
            </a:lvl9pPr>
          </a:lstStyle>
          <a:p>
            <a:endParaRPr/>
          </a:p>
        </p:txBody>
      </p:sp>
      <p:sp>
        <p:nvSpPr>
          <p:cNvPr id="233" name="Google Shape;233;p38"/>
          <p:cNvSpPr txBox="1"/>
          <p:nvPr/>
        </p:nvSpPr>
        <p:spPr>
          <a:xfrm>
            <a:off x="4329813" y="3839950"/>
            <a:ext cx="3934500" cy="845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300"/>
              </a:spcBef>
              <a:spcAft>
                <a:spcPts val="0"/>
              </a:spcAft>
              <a:buNone/>
            </a:pPr>
            <a:r>
              <a:rPr lang="en" sz="900" b="1">
                <a:solidFill>
                  <a:srgbClr val="F3F3F3"/>
                </a:solidFill>
                <a:latin typeface="Cutive Mono"/>
                <a:ea typeface="Cutive Mono"/>
                <a:cs typeface="Cutive Mono"/>
                <a:sym typeface="Cutive Mono"/>
              </a:rPr>
              <a:t>CREDITS</a:t>
            </a:r>
            <a:r>
              <a:rPr lang="en" sz="900">
                <a:solidFill>
                  <a:srgbClr val="F3F3F3"/>
                </a:solidFill>
                <a:latin typeface="Cutive Mono"/>
                <a:ea typeface="Cutive Mono"/>
                <a:cs typeface="Cutive Mono"/>
                <a:sym typeface="Cutive Mono"/>
              </a:rPr>
              <a:t>: This presentation template was created by </a:t>
            </a:r>
            <a:r>
              <a:rPr lang="en" sz="900" b="1">
                <a:solidFill>
                  <a:srgbClr val="F3F3F3"/>
                </a:solidFill>
                <a:uFill>
                  <a:noFill/>
                </a:uFill>
                <a:latin typeface="Cutive Mono"/>
                <a:ea typeface="Cutive Mono"/>
                <a:cs typeface="Cutive Mono"/>
                <a:sym typeface="Cutive Mono"/>
                <a:hlinkClick r:id="rId2"/>
              </a:rPr>
              <a:t>Slidesgo</a:t>
            </a:r>
            <a:r>
              <a:rPr lang="en" sz="900">
                <a:solidFill>
                  <a:srgbClr val="F3F3F3"/>
                </a:solidFill>
                <a:latin typeface="Cutive Mono"/>
                <a:ea typeface="Cutive Mono"/>
                <a:cs typeface="Cutive Mono"/>
                <a:sym typeface="Cutive Mono"/>
              </a:rPr>
              <a:t>, including icons by </a:t>
            </a:r>
            <a:r>
              <a:rPr lang="en" sz="900" b="1">
                <a:solidFill>
                  <a:srgbClr val="F3F3F3"/>
                </a:solidFill>
                <a:uFill>
                  <a:noFill/>
                </a:uFill>
                <a:latin typeface="Cutive Mono"/>
                <a:ea typeface="Cutive Mono"/>
                <a:cs typeface="Cutive Mono"/>
                <a:sym typeface="Cutive Mono"/>
                <a:hlinkClick r:id="rId3"/>
              </a:rPr>
              <a:t>Flaticon</a:t>
            </a:r>
            <a:r>
              <a:rPr lang="en" sz="900">
                <a:solidFill>
                  <a:srgbClr val="F3F3F3"/>
                </a:solidFill>
                <a:latin typeface="Cutive Mono"/>
                <a:ea typeface="Cutive Mono"/>
                <a:cs typeface="Cutive Mono"/>
                <a:sym typeface="Cutive Mono"/>
              </a:rPr>
              <a:t>, and infographics &amp; images by </a:t>
            </a:r>
            <a:r>
              <a:rPr lang="en" sz="900" b="1">
                <a:solidFill>
                  <a:srgbClr val="F3F3F3"/>
                </a:solidFill>
                <a:uFill>
                  <a:noFill/>
                </a:uFill>
                <a:latin typeface="Cutive Mono"/>
                <a:ea typeface="Cutive Mono"/>
                <a:cs typeface="Cutive Mono"/>
                <a:sym typeface="Cutive Mono"/>
                <a:hlinkClick r:id="rId4"/>
              </a:rPr>
              <a:t>Freepik</a:t>
            </a:r>
            <a:r>
              <a:rPr lang="en" sz="900">
                <a:solidFill>
                  <a:srgbClr val="F3F3F3"/>
                </a:solidFill>
                <a:latin typeface="Cutive Mono"/>
                <a:ea typeface="Cutive Mono"/>
                <a:cs typeface="Cutive Mono"/>
                <a:sym typeface="Cutive Mono"/>
              </a:rPr>
              <a:t>. </a:t>
            </a:r>
            <a:endParaRPr sz="900">
              <a:solidFill>
                <a:srgbClr val="F3F3F3"/>
              </a:solidFill>
              <a:latin typeface="Cutive Mono"/>
              <a:ea typeface="Cutive Mono"/>
              <a:cs typeface="Cutive Mono"/>
              <a:sym typeface="Cutive Mono"/>
            </a:endParaRPr>
          </a:p>
          <a:p>
            <a:pPr marL="0" lvl="0" indent="0" algn="r" rtl="0">
              <a:lnSpc>
                <a:spcPct val="115000"/>
              </a:lnSpc>
              <a:spcBef>
                <a:spcPts val="300"/>
              </a:spcBef>
              <a:spcAft>
                <a:spcPts val="0"/>
              </a:spcAft>
              <a:buNone/>
            </a:pPr>
            <a:r>
              <a:rPr lang="en" sz="900" b="1">
                <a:solidFill>
                  <a:srgbClr val="F3F3F3"/>
                </a:solidFill>
                <a:latin typeface="Cutive Mono"/>
                <a:ea typeface="Cutive Mono"/>
                <a:cs typeface="Cutive Mono"/>
                <a:sym typeface="Cutive Mono"/>
              </a:rPr>
              <a:t>Please keep this slide for attribution.</a:t>
            </a:r>
            <a:endParaRPr sz="900" b="1">
              <a:solidFill>
                <a:srgbClr val="F3F3F3"/>
              </a:solidFill>
              <a:latin typeface="Cutive Mono"/>
              <a:ea typeface="Cutive Mono"/>
              <a:cs typeface="Cutive Mono"/>
              <a:sym typeface="Cutive Mono"/>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LUMNS 1">
  <p:cSld name="CUSTOM_1_1_1_2_1_1_1_1_1_1_1_1_1_3_2">
    <p:bg>
      <p:bgPr>
        <a:solidFill>
          <a:srgbClr val="2C3938"/>
        </a:solidFill>
        <a:effectLst/>
      </p:bgPr>
    </p:bg>
    <p:spTree>
      <p:nvGrpSpPr>
        <p:cNvPr id="1" name="Shape 234"/>
        <p:cNvGrpSpPr/>
        <p:nvPr/>
      </p:nvGrpSpPr>
      <p:grpSpPr>
        <a:xfrm>
          <a:off x="0" y="0"/>
          <a:ext cx="0" cy="0"/>
          <a:chOff x="0" y="0"/>
          <a:chExt cx="0" cy="0"/>
        </a:xfrm>
      </p:grpSpPr>
      <p:sp>
        <p:nvSpPr>
          <p:cNvPr id="235" name="Google Shape;235;p39"/>
          <p:cNvSpPr txBox="1">
            <a:spLocks noGrp="1"/>
          </p:cNvSpPr>
          <p:nvPr>
            <p:ph type="subTitle" idx="1"/>
          </p:nvPr>
        </p:nvSpPr>
        <p:spPr>
          <a:xfrm flipH="1">
            <a:off x="659103" y="1301900"/>
            <a:ext cx="3836700" cy="301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96657"/>
              </a:buClr>
              <a:buSzPts val="800"/>
              <a:buFont typeface="Nunito Light"/>
              <a:buChar char="●"/>
              <a:defRPr sz="800">
                <a:solidFill>
                  <a:srgbClr val="F3F3F3"/>
                </a:solidFill>
              </a:defRPr>
            </a:lvl1pPr>
            <a:lvl2pPr lvl="1" rtl="0">
              <a:lnSpc>
                <a:spcPct val="100000"/>
              </a:lnSpc>
              <a:spcBef>
                <a:spcPts val="0"/>
              </a:spcBef>
              <a:spcAft>
                <a:spcPts val="0"/>
              </a:spcAft>
              <a:buClr>
                <a:srgbClr val="FFC800"/>
              </a:buClr>
              <a:buSzPts val="1400"/>
              <a:buFont typeface="Nunito Light"/>
              <a:buChar char="○"/>
              <a:defRPr sz="1400">
                <a:solidFill>
                  <a:srgbClr val="F3F3F3"/>
                </a:solidFill>
              </a:defRPr>
            </a:lvl2pPr>
            <a:lvl3pPr lvl="2" rtl="0">
              <a:lnSpc>
                <a:spcPct val="100000"/>
              </a:lnSpc>
              <a:spcBef>
                <a:spcPts val="0"/>
              </a:spcBef>
              <a:spcAft>
                <a:spcPts val="0"/>
              </a:spcAft>
              <a:buClr>
                <a:srgbClr val="FFC800"/>
              </a:buClr>
              <a:buSzPts val="1400"/>
              <a:buFont typeface="Nunito Light"/>
              <a:buChar char="■"/>
              <a:defRPr sz="1400">
                <a:solidFill>
                  <a:srgbClr val="F3F3F3"/>
                </a:solidFill>
              </a:defRPr>
            </a:lvl3pPr>
            <a:lvl4pPr lvl="3" rtl="0">
              <a:lnSpc>
                <a:spcPct val="100000"/>
              </a:lnSpc>
              <a:spcBef>
                <a:spcPts val="0"/>
              </a:spcBef>
              <a:spcAft>
                <a:spcPts val="0"/>
              </a:spcAft>
              <a:buClr>
                <a:srgbClr val="FFC800"/>
              </a:buClr>
              <a:buSzPts val="1400"/>
              <a:buFont typeface="Nunito Light"/>
              <a:buChar char="●"/>
              <a:defRPr sz="1400">
                <a:solidFill>
                  <a:srgbClr val="F3F3F3"/>
                </a:solidFill>
              </a:defRPr>
            </a:lvl4pPr>
            <a:lvl5pPr lvl="4" rtl="0">
              <a:lnSpc>
                <a:spcPct val="100000"/>
              </a:lnSpc>
              <a:spcBef>
                <a:spcPts val="0"/>
              </a:spcBef>
              <a:spcAft>
                <a:spcPts val="0"/>
              </a:spcAft>
              <a:buClr>
                <a:srgbClr val="434343"/>
              </a:buClr>
              <a:buSzPts val="1400"/>
              <a:buFont typeface="Nunito Light"/>
              <a:buChar char="○"/>
              <a:defRPr sz="1400">
                <a:solidFill>
                  <a:srgbClr val="F3F3F3"/>
                </a:solidFill>
              </a:defRPr>
            </a:lvl5pPr>
            <a:lvl6pPr lvl="5" rtl="0">
              <a:lnSpc>
                <a:spcPct val="100000"/>
              </a:lnSpc>
              <a:spcBef>
                <a:spcPts val="0"/>
              </a:spcBef>
              <a:spcAft>
                <a:spcPts val="0"/>
              </a:spcAft>
              <a:buClr>
                <a:srgbClr val="434343"/>
              </a:buClr>
              <a:buSzPts val="1400"/>
              <a:buFont typeface="Nunito Light"/>
              <a:buChar char="■"/>
              <a:defRPr sz="1400">
                <a:solidFill>
                  <a:srgbClr val="F3F3F3"/>
                </a:solidFill>
              </a:defRPr>
            </a:lvl6pPr>
            <a:lvl7pPr lvl="6" rtl="0">
              <a:lnSpc>
                <a:spcPct val="100000"/>
              </a:lnSpc>
              <a:spcBef>
                <a:spcPts val="0"/>
              </a:spcBef>
              <a:spcAft>
                <a:spcPts val="0"/>
              </a:spcAft>
              <a:buClr>
                <a:srgbClr val="434343"/>
              </a:buClr>
              <a:buSzPts val="1400"/>
              <a:buFont typeface="Nunito Light"/>
              <a:buChar char="●"/>
              <a:defRPr sz="1400">
                <a:solidFill>
                  <a:srgbClr val="F3F3F3"/>
                </a:solidFill>
              </a:defRPr>
            </a:lvl7pPr>
            <a:lvl8pPr lvl="7" rtl="0">
              <a:lnSpc>
                <a:spcPct val="100000"/>
              </a:lnSpc>
              <a:spcBef>
                <a:spcPts val="0"/>
              </a:spcBef>
              <a:spcAft>
                <a:spcPts val="0"/>
              </a:spcAft>
              <a:buClr>
                <a:srgbClr val="434343"/>
              </a:buClr>
              <a:buSzPts val="1400"/>
              <a:buFont typeface="Nunito Light"/>
              <a:buChar char="○"/>
              <a:defRPr sz="1400">
                <a:solidFill>
                  <a:srgbClr val="F3F3F3"/>
                </a:solidFill>
              </a:defRPr>
            </a:lvl8pPr>
            <a:lvl9pPr lvl="8" rtl="0">
              <a:lnSpc>
                <a:spcPct val="100000"/>
              </a:lnSpc>
              <a:spcBef>
                <a:spcPts val="0"/>
              </a:spcBef>
              <a:spcAft>
                <a:spcPts val="0"/>
              </a:spcAft>
              <a:buClr>
                <a:srgbClr val="434343"/>
              </a:buClr>
              <a:buSzPts val="1400"/>
              <a:buFont typeface="Nunito Light"/>
              <a:buChar char="■"/>
              <a:defRPr sz="1400">
                <a:solidFill>
                  <a:srgbClr val="F3F3F3"/>
                </a:solidFill>
              </a:defRPr>
            </a:lvl9pPr>
          </a:lstStyle>
          <a:p>
            <a:endParaRPr/>
          </a:p>
        </p:txBody>
      </p:sp>
      <p:sp>
        <p:nvSpPr>
          <p:cNvPr id="236" name="Google Shape;236;p39"/>
          <p:cNvSpPr txBox="1">
            <a:spLocks noGrp="1"/>
          </p:cNvSpPr>
          <p:nvPr>
            <p:ph type="subTitle" idx="2"/>
          </p:nvPr>
        </p:nvSpPr>
        <p:spPr>
          <a:xfrm flipH="1">
            <a:off x="4783525" y="1301900"/>
            <a:ext cx="3701400" cy="301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3F3F3"/>
              </a:buClr>
              <a:buSzPts val="1000"/>
              <a:buChar char="●"/>
              <a:defRPr sz="800">
                <a:solidFill>
                  <a:srgbClr val="F3F3F3"/>
                </a:solidFill>
              </a:defRPr>
            </a:lvl1pPr>
            <a:lvl2pPr lvl="1" rtl="0">
              <a:lnSpc>
                <a:spcPct val="100000"/>
              </a:lnSpc>
              <a:spcBef>
                <a:spcPts val="0"/>
              </a:spcBef>
              <a:spcAft>
                <a:spcPts val="0"/>
              </a:spcAft>
              <a:buClr>
                <a:srgbClr val="F3F3F3"/>
              </a:buClr>
              <a:buSzPts val="1400"/>
              <a:buChar char="○"/>
              <a:defRPr sz="1400">
                <a:solidFill>
                  <a:srgbClr val="F3F3F3"/>
                </a:solidFill>
              </a:defRPr>
            </a:lvl2pPr>
            <a:lvl3pPr lvl="2" rtl="0">
              <a:lnSpc>
                <a:spcPct val="100000"/>
              </a:lnSpc>
              <a:spcBef>
                <a:spcPts val="0"/>
              </a:spcBef>
              <a:spcAft>
                <a:spcPts val="0"/>
              </a:spcAft>
              <a:buClr>
                <a:srgbClr val="F3F3F3"/>
              </a:buClr>
              <a:buSzPts val="1400"/>
              <a:buChar char="■"/>
              <a:defRPr sz="1400">
                <a:solidFill>
                  <a:srgbClr val="F3F3F3"/>
                </a:solidFill>
              </a:defRPr>
            </a:lvl3pPr>
            <a:lvl4pPr lvl="3" rtl="0">
              <a:lnSpc>
                <a:spcPct val="100000"/>
              </a:lnSpc>
              <a:spcBef>
                <a:spcPts val="0"/>
              </a:spcBef>
              <a:spcAft>
                <a:spcPts val="0"/>
              </a:spcAft>
              <a:buClr>
                <a:srgbClr val="F3F3F3"/>
              </a:buClr>
              <a:buSzPts val="1400"/>
              <a:buChar char="●"/>
              <a:defRPr sz="1400">
                <a:solidFill>
                  <a:srgbClr val="F3F3F3"/>
                </a:solidFill>
              </a:defRPr>
            </a:lvl4pPr>
            <a:lvl5pPr lvl="4" rtl="0">
              <a:lnSpc>
                <a:spcPct val="100000"/>
              </a:lnSpc>
              <a:spcBef>
                <a:spcPts val="0"/>
              </a:spcBef>
              <a:spcAft>
                <a:spcPts val="0"/>
              </a:spcAft>
              <a:buClr>
                <a:srgbClr val="F3F3F3"/>
              </a:buClr>
              <a:buSzPts val="1400"/>
              <a:buChar char="○"/>
              <a:defRPr sz="1400">
                <a:solidFill>
                  <a:srgbClr val="F3F3F3"/>
                </a:solidFill>
              </a:defRPr>
            </a:lvl5pPr>
            <a:lvl6pPr lvl="5" rtl="0">
              <a:lnSpc>
                <a:spcPct val="100000"/>
              </a:lnSpc>
              <a:spcBef>
                <a:spcPts val="0"/>
              </a:spcBef>
              <a:spcAft>
                <a:spcPts val="0"/>
              </a:spcAft>
              <a:buClr>
                <a:srgbClr val="F3F3F3"/>
              </a:buClr>
              <a:buSzPts val="1400"/>
              <a:buChar char="■"/>
              <a:defRPr sz="1400">
                <a:solidFill>
                  <a:srgbClr val="F3F3F3"/>
                </a:solidFill>
              </a:defRPr>
            </a:lvl6pPr>
            <a:lvl7pPr lvl="6" rtl="0">
              <a:lnSpc>
                <a:spcPct val="100000"/>
              </a:lnSpc>
              <a:spcBef>
                <a:spcPts val="0"/>
              </a:spcBef>
              <a:spcAft>
                <a:spcPts val="0"/>
              </a:spcAft>
              <a:buClr>
                <a:srgbClr val="F3F3F3"/>
              </a:buClr>
              <a:buSzPts val="1400"/>
              <a:buChar char="●"/>
              <a:defRPr sz="1400">
                <a:solidFill>
                  <a:srgbClr val="F3F3F3"/>
                </a:solidFill>
              </a:defRPr>
            </a:lvl7pPr>
            <a:lvl8pPr lvl="7" rtl="0">
              <a:lnSpc>
                <a:spcPct val="100000"/>
              </a:lnSpc>
              <a:spcBef>
                <a:spcPts val="0"/>
              </a:spcBef>
              <a:spcAft>
                <a:spcPts val="0"/>
              </a:spcAft>
              <a:buClr>
                <a:srgbClr val="F3F3F3"/>
              </a:buClr>
              <a:buSzPts val="1400"/>
              <a:buChar char="○"/>
              <a:defRPr sz="1400">
                <a:solidFill>
                  <a:srgbClr val="F3F3F3"/>
                </a:solidFill>
              </a:defRPr>
            </a:lvl8pPr>
            <a:lvl9pPr lvl="8" rtl="0">
              <a:lnSpc>
                <a:spcPct val="100000"/>
              </a:lnSpc>
              <a:spcBef>
                <a:spcPts val="0"/>
              </a:spcBef>
              <a:spcAft>
                <a:spcPts val="0"/>
              </a:spcAft>
              <a:buClr>
                <a:srgbClr val="F3F3F3"/>
              </a:buClr>
              <a:buSzPts val="1400"/>
              <a:buChar char="■"/>
              <a:defRPr sz="1400">
                <a:solidFill>
                  <a:srgbClr val="F3F3F3"/>
                </a:solidFill>
              </a:defRPr>
            </a:lvl9pPr>
          </a:lstStyle>
          <a:p>
            <a:endParaRPr/>
          </a:p>
        </p:txBody>
      </p:sp>
      <p:sp>
        <p:nvSpPr>
          <p:cNvPr id="237" name="Google Shape;237;p39"/>
          <p:cNvSpPr txBox="1">
            <a:spLocks noGrp="1"/>
          </p:cNvSpPr>
          <p:nvPr>
            <p:ph type="title"/>
          </p:nvPr>
        </p:nvSpPr>
        <p:spPr>
          <a:xfrm>
            <a:off x="432925" y="375875"/>
            <a:ext cx="82932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rgbClr val="F3F3F3"/>
                </a:solidFill>
                <a:latin typeface="Oswald"/>
                <a:ea typeface="Oswald"/>
                <a:cs typeface="Oswald"/>
                <a:sym typeface="Oswald"/>
              </a:defRPr>
            </a:lvl1pPr>
            <a:lvl2pPr lvl="1" rtl="0">
              <a:spcBef>
                <a:spcPts val="0"/>
              </a:spcBef>
              <a:spcAft>
                <a:spcPts val="0"/>
              </a:spcAft>
              <a:buNone/>
              <a:defRPr sz="3000">
                <a:solidFill>
                  <a:srgbClr val="F3F3F3"/>
                </a:solidFill>
                <a:latin typeface="Oswald"/>
                <a:ea typeface="Oswald"/>
                <a:cs typeface="Oswald"/>
                <a:sym typeface="Oswald"/>
              </a:defRPr>
            </a:lvl2pPr>
            <a:lvl3pPr lvl="2" rtl="0">
              <a:spcBef>
                <a:spcPts val="0"/>
              </a:spcBef>
              <a:spcAft>
                <a:spcPts val="0"/>
              </a:spcAft>
              <a:buNone/>
              <a:defRPr sz="3000">
                <a:solidFill>
                  <a:srgbClr val="F3F3F3"/>
                </a:solidFill>
                <a:latin typeface="Oswald"/>
                <a:ea typeface="Oswald"/>
                <a:cs typeface="Oswald"/>
                <a:sym typeface="Oswald"/>
              </a:defRPr>
            </a:lvl3pPr>
            <a:lvl4pPr lvl="3" rtl="0">
              <a:spcBef>
                <a:spcPts val="0"/>
              </a:spcBef>
              <a:spcAft>
                <a:spcPts val="0"/>
              </a:spcAft>
              <a:buNone/>
              <a:defRPr sz="3000">
                <a:solidFill>
                  <a:srgbClr val="F3F3F3"/>
                </a:solidFill>
                <a:latin typeface="Oswald"/>
                <a:ea typeface="Oswald"/>
                <a:cs typeface="Oswald"/>
                <a:sym typeface="Oswald"/>
              </a:defRPr>
            </a:lvl4pPr>
            <a:lvl5pPr lvl="4" rtl="0">
              <a:spcBef>
                <a:spcPts val="0"/>
              </a:spcBef>
              <a:spcAft>
                <a:spcPts val="0"/>
              </a:spcAft>
              <a:buNone/>
              <a:defRPr sz="3000">
                <a:solidFill>
                  <a:srgbClr val="F3F3F3"/>
                </a:solidFill>
                <a:latin typeface="Oswald"/>
                <a:ea typeface="Oswald"/>
                <a:cs typeface="Oswald"/>
                <a:sym typeface="Oswald"/>
              </a:defRPr>
            </a:lvl5pPr>
            <a:lvl6pPr lvl="5" rtl="0">
              <a:spcBef>
                <a:spcPts val="0"/>
              </a:spcBef>
              <a:spcAft>
                <a:spcPts val="0"/>
              </a:spcAft>
              <a:buNone/>
              <a:defRPr sz="3000">
                <a:solidFill>
                  <a:srgbClr val="F3F3F3"/>
                </a:solidFill>
                <a:latin typeface="Oswald"/>
                <a:ea typeface="Oswald"/>
                <a:cs typeface="Oswald"/>
                <a:sym typeface="Oswald"/>
              </a:defRPr>
            </a:lvl6pPr>
            <a:lvl7pPr lvl="6" rtl="0">
              <a:spcBef>
                <a:spcPts val="0"/>
              </a:spcBef>
              <a:spcAft>
                <a:spcPts val="0"/>
              </a:spcAft>
              <a:buNone/>
              <a:defRPr sz="3000">
                <a:solidFill>
                  <a:srgbClr val="F3F3F3"/>
                </a:solidFill>
                <a:latin typeface="Oswald"/>
                <a:ea typeface="Oswald"/>
                <a:cs typeface="Oswald"/>
                <a:sym typeface="Oswald"/>
              </a:defRPr>
            </a:lvl7pPr>
            <a:lvl8pPr lvl="7" rtl="0">
              <a:spcBef>
                <a:spcPts val="0"/>
              </a:spcBef>
              <a:spcAft>
                <a:spcPts val="0"/>
              </a:spcAft>
              <a:buNone/>
              <a:defRPr sz="3000">
                <a:solidFill>
                  <a:srgbClr val="F3F3F3"/>
                </a:solidFill>
                <a:latin typeface="Oswald"/>
                <a:ea typeface="Oswald"/>
                <a:cs typeface="Oswald"/>
                <a:sym typeface="Oswald"/>
              </a:defRPr>
            </a:lvl8pPr>
            <a:lvl9pPr lvl="8" rtl="0">
              <a:spcBef>
                <a:spcPts val="0"/>
              </a:spcBef>
              <a:spcAft>
                <a:spcPts val="0"/>
              </a:spcAft>
              <a:buNone/>
              <a:defRPr sz="3000">
                <a:solidFill>
                  <a:srgbClr val="F3F3F3"/>
                </a:solidFill>
                <a:latin typeface="Oswald"/>
                <a:ea typeface="Oswald"/>
                <a:cs typeface="Oswald"/>
                <a:sym typeface="Oswald"/>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BACKGROUND">
  <p:cSld name="CUSTOM_1_1_1_2_1_1_1_1_1_1_1_1_1_3_2_1">
    <p:bg>
      <p:bgPr>
        <a:solidFill>
          <a:srgbClr val="2C3938"/>
        </a:solidFill>
        <a:effectLst/>
      </p:bgPr>
    </p:bg>
    <p:spTree>
      <p:nvGrpSpPr>
        <p:cNvPr id="1" name="Shape 238"/>
        <p:cNvGrpSpPr/>
        <p:nvPr/>
      </p:nvGrpSpPr>
      <p:grpSpPr>
        <a:xfrm>
          <a:off x="0" y="0"/>
          <a:ext cx="0" cy="0"/>
          <a:chOff x="0" y="0"/>
          <a:chExt cx="0" cy="0"/>
        </a:xfrm>
      </p:grpSpPr>
      <p:sp>
        <p:nvSpPr>
          <p:cNvPr id="239" name="Google Shape;239;p40"/>
          <p:cNvSpPr txBox="1">
            <a:spLocks noGrp="1"/>
          </p:cNvSpPr>
          <p:nvPr>
            <p:ph type="title"/>
          </p:nvPr>
        </p:nvSpPr>
        <p:spPr>
          <a:xfrm>
            <a:off x="432925" y="375875"/>
            <a:ext cx="82932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rgbClr val="F3F3F3"/>
                </a:solidFill>
                <a:latin typeface="Oswald"/>
                <a:ea typeface="Oswald"/>
                <a:cs typeface="Oswald"/>
                <a:sym typeface="Oswald"/>
              </a:defRPr>
            </a:lvl1pPr>
            <a:lvl2pPr lvl="1" rtl="0">
              <a:spcBef>
                <a:spcPts val="0"/>
              </a:spcBef>
              <a:spcAft>
                <a:spcPts val="0"/>
              </a:spcAft>
              <a:buNone/>
              <a:defRPr sz="3000">
                <a:solidFill>
                  <a:srgbClr val="F3F3F3"/>
                </a:solidFill>
                <a:latin typeface="Oswald"/>
                <a:ea typeface="Oswald"/>
                <a:cs typeface="Oswald"/>
                <a:sym typeface="Oswald"/>
              </a:defRPr>
            </a:lvl2pPr>
            <a:lvl3pPr lvl="2" rtl="0">
              <a:spcBef>
                <a:spcPts val="0"/>
              </a:spcBef>
              <a:spcAft>
                <a:spcPts val="0"/>
              </a:spcAft>
              <a:buNone/>
              <a:defRPr sz="3000">
                <a:solidFill>
                  <a:srgbClr val="F3F3F3"/>
                </a:solidFill>
                <a:latin typeface="Oswald"/>
                <a:ea typeface="Oswald"/>
                <a:cs typeface="Oswald"/>
                <a:sym typeface="Oswald"/>
              </a:defRPr>
            </a:lvl3pPr>
            <a:lvl4pPr lvl="3" rtl="0">
              <a:spcBef>
                <a:spcPts val="0"/>
              </a:spcBef>
              <a:spcAft>
                <a:spcPts val="0"/>
              </a:spcAft>
              <a:buNone/>
              <a:defRPr sz="3000">
                <a:solidFill>
                  <a:srgbClr val="F3F3F3"/>
                </a:solidFill>
                <a:latin typeface="Oswald"/>
                <a:ea typeface="Oswald"/>
                <a:cs typeface="Oswald"/>
                <a:sym typeface="Oswald"/>
              </a:defRPr>
            </a:lvl4pPr>
            <a:lvl5pPr lvl="4" rtl="0">
              <a:spcBef>
                <a:spcPts val="0"/>
              </a:spcBef>
              <a:spcAft>
                <a:spcPts val="0"/>
              </a:spcAft>
              <a:buNone/>
              <a:defRPr sz="3000">
                <a:solidFill>
                  <a:srgbClr val="F3F3F3"/>
                </a:solidFill>
                <a:latin typeface="Oswald"/>
                <a:ea typeface="Oswald"/>
                <a:cs typeface="Oswald"/>
                <a:sym typeface="Oswald"/>
              </a:defRPr>
            </a:lvl5pPr>
            <a:lvl6pPr lvl="5" rtl="0">
              <a:spcBef>
                <a:spcPts val="0"/>
              </a:spcBef>
              <a:spcAft>
                <a:spcPts val="0"/>
              </a:spcAft>
              <a:buNone/>
              <a:defRPr sz="3000">
                <a:solidFill>
                  <a:srgbClr val="F3F3F3"/>
                </a:solidFill>
                <a:latin typeface="Oswald"/>
                <a:ea typeface="Oswald"/>
                <a:cs typeface="Oswald"/>
                <a:sym typeface="Oswald"/>
              </a:defRPr>
            </a:lvl6pPr>
            <a:lvl7pPr lvl="6" rtl="0">
              <a:spcBef>
                <a:spcPts val="0"/>
              </a:spcBef>
              <a:spcAft>
                <a:spcPts val="0"/>
              </a:spcAft>
              <a:buNone/>
              <a:defRPr sz="3000">
                <a:solidFill>
                  <a:srgbClr val="F3F3F3"/>
                </a:solidFill>
                <a:latin typeface="Oswald"/>
                <a:ea typeface="Oswald"/>
                <a:cs typeface="Oswald"/>
                <a:sym typeface="Oswald"/>
              </a:defRPr>
            </a:lvl7pPr>
            <a:lvl8pPr lvl="7" rtl="0">
              <a:spcBef>
                <a:spcPts val="0"/>
              </a:spcBef>
              <a:spcAft>
                <a:spcPts val="0"/>
              </a:spcAft>
              <a:buNone/>
              <a:defRPr sz="3000">
                <a:solidFill>
                  <a:srgbClr val="F3F3F3"/>
                </a:solidFill>
                <a:latin typeface="Oswald"/>
                <a:ea typeface="Oswald"/>
                <a:cs typeface="Oswald"/>
                <a:sym typeface="Oswald"/>
              </a:defRPr>
            </a:lvl8pPr>
            <a:lvl9pPr lvl="8" rtl="0">
              <a:spcBef>
                <a:spcPts val="0"/>
              </a:spcBef>
              <a:spcAft>
                <a:spcPts val="0"/>
              </a:spcAft>
              <a:buNone/>
              <a:defRPr sz="3000">
                <a:solidFill>
                  <a:srgbClr val="F3F3F3"/>
                </a:solidFill>
                <a:latin typeface="Oswald"/>
                <a:ea typeface="Oswald"/>
                <a:cs typeface="Oswald"/>
                <a:sym typeface="Oswald"/>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p:cSld name="CUSTOM_1_1_1_2">
    <p:bg>
      <p:bgPr>
        <a:solidFill>
          <a:srgbClr val="EFEFEF"/>
        </a:solidFill>
        <a:effectLst/>
      </p:bgPr>
    </p:bg>
    <p:spTree>
      <p:nvGrpSpPr>
        <p:cNvPr id="1" name="Shape 43"/>
        <p:cNvGrpSpPr/>
        <p:nvPr/>
      </p:nvGrpSpPr>
      <p:grpSpPr>
        <a:xfrm>
          <a:off x="0" y="0"/>
          <a:ext cx="0" cy="0"/>
          <a:chOff x="0" y="0"/>
          <a:chExt cx="0" cy="0"/>
        </a:xfrm>
      </p:grpSpPr>
      <p:sp>
        <p:nvSpPr>
          <p:cNvPr id="44" name="Google Shape;44;p5"/>
          <p:cNvSpPr/>
          <p:nvPr/>
        </p:nvSpPr>
        <p:spPr>
          <a:xfrm rot="10800000" flipH="1">
            <a:off x="-6375" y="0"/>
            <a:ext cx="9144000" cy="1924500"/>
          </a:xfrm>
          <a:prstGeom prst="rect">
            <a:avLst/>
          </a:pr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txBox="1">
            <a:spLocks noGrp="1"/>
          </p:cNvSpPr>
          <p:nvPr>
            <p:ph type="title" hasCustomPrompt="1"/>
          </p:nvPr>
        </p:nvSpPr>
        <p:spPr>
          <a:xfrm>
            <a:off x="2314725" y="1980869"/>
            <a:ext cx="2051100" cy="6066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7200"/>
              <a:buNone/>
              <a:defRPr sz="3000">
                <a:latin typeface="Oswald"/>
                <a:ea typeface="Oswald"/>
                <a:cs typeface="Oswald"/>
                <a:sym typeface="Oswald"/>
              </a:defRPr>
            </a:lvl1pPr>
            <a:lvl2pPr lvl="1"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72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5"/>
          <p:cNvSpPr txBox="1">
            <a:spLocks noGrp="1"/>
          </p:cNvSpPr>
          <p:nvPr>
            <p:ph type="ctrTitle" idx="2"/>
          </p:nvPr>
        </p:nvSpPr>
        <p:spPr>
          <a:xfrm>
            <a:off x="1071525" y="1319303"/>
            <a:ext cx="3294300" cy="617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3000">
                <a:solidFill>
                  <a:srgbClr val="F3F3F3"/>
                </a:solidFill>
                <a:latin typeface="Oswald"/>
                <a:ea typeface="Oswald"/>
                <a:cs typeface="Oswald"/>
                <a:sym typeface="Oswald"/>
              </a:defRPr>
            </a:lvl1pPr>
            <a:lvl2pPr lvl="1" algn="r" rtl="0">
              <a:spcBef>
                <a:spcPts val="0"/>
              </a:spcBef>
              <a:spcAft>
                <a:spcPts val="0"/>
              </a:spcAft>
              <a:buClr>
                <a:srgbClr val="434343"/>
              </a:buClr>
              <a:buSzPts val="6000"/>
              <a:buNone/>
              <a:defRPr sz="6000">
                <a:solidFill>
                  <a:srgbClr val="434343"/>
                </a:solidFill>
              </a:defRPr>
            </a:lvl2pPr>
            <a:lvl3pPr lvl="2" algn="r" rtl="0">
              <a:spcBef>
                <a:spcPts val="0"/>
              </a:spcBef>
              <a:spcAft>
                <a:spcPts val="0"/>
              </a:spcAft>
              <a:buClr>
                <a:srgbClr val="434343"/>
              </a:buClr>
              <a:buSzPts val="6000"/>
              <a:buNone/>
              <a:defRPr sz="6000">
                <a:solidFill>
                  <a:srgbClr val="434343"/>
                </a:solidFill>
              </a:defRPr>
            </a:lvl3pPr>
            <a:lvl4pPr lvl="3" algn="r" rtl="0">
              <a:spcBef>
                <a:spcPts val="0"/>
              </a:spcBef>
              <a:spcAft>
                <a:spcPts val="0"/>
              </a:spcAft>
              <a:buClr>
                <a:srgbClr val="434343"/>
              </a:buClr>
              <a:buSzPts val="6000"/>
              <a:buNone/>
              <a:defRPr sz="6000">
                <a:solidFill>
                  <a:srgbClr val="434343"/>
                </a:solidFill>
              </a:defRPr>
            </a:lvl4pPr>
            <a:lvl5pPr lvl="4" algn="r" rtl="0">
              <a:spcBef>
                <a:spcPts val="0"/>
              </a:spcBef>
              <a:spcAft>
                <a:spcPts val="0"/>
              </a:spcAft>
              <a:buClr>
                <a:srgbClr val="434343"/>
              </a:buClr>
              <a:buSzPts val="6000"/>
              <a:buNone/>
              <a:defRPr sz="6000">
                <a:solidFill>
                  <a:srgbClr val="434343"/>
                </a:solidFill>
              </a:defRPr>
            </a:lvl5pPr>
            <a:lvl6pPr lvl="5" algn="r" rtl="0">
              <a:spcBef>
                <a:spcPts val="0"/>
              </a:spcBef>
              <a:spcAft>
                <a:spcPts val="0"/>
              </a:spcAft>
              <a:buClr>
                <a:srgbClr val="434343"/>
              </a:buClr>
              <a:buSzPts val="6000"/>
              <a:buNone/>
              <a:defRPr sz="6000">
                <a:solidFill>
                  <a:srgbClr val="434343"/>
                </a:solidFill>
              </a:defRPr>
            </a:lvl6pPr>
            <a:lvl7pPr lvl="6" algn="r" rtl="0">
              <a:spcBef>
                <a:spcPts val="0"/>
              </a:spcBef>
              <a:spcAft>
                <a:spcPts val="0"/>
              </a:spcAft>
              <a:buClr>
                <a:srgbClr val="434343"/>
              </a:buClr>
              <a:buSzPts val="6000"/>
              <a:buNone/>
              <a:defRPr sz="6000">
                <a:solidFill>
                  <a:srgbClr val="434343"/>
                </a:solidFill>
              </a:defRPr>
            </a:lvl7pPr>
            <a:lvl8pPr lvl="7" algn="r" rtl="0">
              <a:spcBef>
                <a:spcPts val="0"/>
              </a:spcBef>
              <a:spcAft>
                <a:spcPts val="0"/>
              </a:spcAft>
              <a:buClr>
                <a:srgbClr val="434343"/>
              </a:buClr>
              <a:buSzPts val="6000"/>
              <a:buNone/>
              <a:defRPr sz="6000">
                <a:solidFill>
                  <a:srgbClr val="434343"/>
                </a:solidFill>
              </a:defRPr>
            </a:lvl8pPr>
            <a:lvl9pPr lvl="8" algn="r" rtl="0">
              <a:spcBef>
                <a:spcPts val="0"/>
              </a:spcBef>
              <a:spcAft>
                <a:spcPts val="0"/>
              </a:spcAft>
              <a:buClr>
                <a:srgbClr val="434343"/>
              </a:buClr>
              <a:buSzPts val="6000"/>
              <a:buNone/>
              <a:defRPr sz="6000">
                <a:solidFill>
                  <a:srgbClr val="434343"/>
                </a:solidFill>
              </a:defRPr>
            </a:lvl9pPr>
          </a:lstStyle>
          <a:p>
            <a:endParaRPr/>
          </a:p>
        </p:txBody>
      </p:sp>
      <p:sp>
        <p:nvSpPr>
          <p:cNvPr id="47" name="Google Shape;47;p5"/>
          <p:cNvSpPr txBox="1">
            <a:spLocks noGrp="1"/>
          </p:cNvSpPr>
          <p:nvPr>
            <p:ph type="subTitle" idx="1"/>
          </p:nvPr>
        </p:nvSpPr>
        <p:spPr>
          <a:xfrm>
            <a:off x="1320779" y="3432197"/>
            <a:ext cx="3190800" cy="32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1">
  <p:cSld name="CUSTOM_1_1_1_2_1">
    <p:bg>
      <p:bgPr>
        <a:solidFill>
          <a:srgbClr val="EFEFEF"/>
        </a:solidFill>
        <a:effectLst/>
      </p:bgPr>
    </p:bg>
    <p:spTree>
      <p:nvGrpSpPr>
        <p:cNvPr id="1" name="Shape 48"/>
        <p:cNvGrpSpPr/>
        <p:nvPr/>
      </p:nvGrpSpPr>
      <p:grpSpPr>
        <a:xfrm>
          <a:off x="0" y="0"/>
          <a:ext cx="0" cy="0"/>
          <a:chOff x="0" y="0"/>
          <a:chExt cx="0" cy="0"/>
        </a:xfrm>
      </p:grpSpPr>
      <p:sp>
        <p:nvSpPr>
          <p:cNvPr id="49" name="Google Shape;49;p6"/>
          <p:cNvSpPr/>
          <p:nvPr/>
        </p:nvSpPr>
        <p:spPr>
          <a:xfrm rot="10800000" flipH="1">
            <a:off x="-6375" y="3219000"/>
            <a:ext cx="9144000" cy="1924500"/>
          </a:xfrm>
          <a:prstGeom prst="rect">
            <a:avLst/>
          </a:pr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6"/>
          <p:cNvSpPr txBox="1">
            <a:spLocks noGrp="1"/>
          </p:cNvSpPr>
          <p:nvPr>
            <p:ph type="ctrTitle"/>
          </p:nvPr>
        </p:nvSpPr>
        <p:spPr>
          <a:xfrm>
            <a:off x="5059074" y="4128123"/>
            <a:ext cx="32943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3F3F3"/>
              </a:buClr>
              <a:buSzPts val="3000"/>
              <a:buFont typeface="Oswald"/>
              <a:buNone/>
              <a:defRPr sz="3000">
                <a:solidFill>
                  <a:srgbClr val="F3F3F3"/>
                </a:solidFill>
                <a:latin typeface="Oswald"/>
                <a:ea typeface="Oswald"/>
                <a:cs typeface="Oswald"/>
                <a:sym typeface="Oswald"/>
              </a:defRPr>
            </a:lvl1pPr>
            <a:lvl2pPr lvl="1" rtl="0">
              <a:spcBef>
                <a:spcPts val="0"/>
              </a:spcBef>
              <a:spcAft>
                <a:spcPts val="0"/>
              </a:spcAft>
              <a:buClr>
                <a:srgbClr val="434343"/>
              </a:buClr>
              <a:buSzPts val="1600"/>
              <a:buNone/>
              <a:defRPr sz="1600">
                <a:solidFill>
                  <a:srgbClr val="434343"/>
                </a:solidFill>
              </a:defRPr>
            </a:lvl2pPr>
            <a:lvl3pPr lvl="2" rtl="0">
              <a:spcBef>
                <a:spcPts val="0"/>
              </a:spcBef>
              <a:spcAft>
                <a:spcPts val="0"/>
              </a:spcAft>
              <a:buClr>
                <a:srgbClr val="434343"/>
              </a:buClr>
              <a:buSzPts val="1600"/>
              <a:buNone/>
              <a:defRPr sz="1600">
                <a:solidFill>
                  <a:srgbClr val="434343"/>
                </a:solidFill>
              </a:defRPr>
            </a:lvl3pPr>
            <a:lvl4pPr lvl="3" rtl="0">
              <a:spcBef>
                <a:spcPts val="0"/>
              </a:spcBef>
              <a:spcAft>
                <a:spcPts val="0"/>
              </a:spcAft>
              <a:buClr>
                <a:srgbClr val="434343"/>
              </a:buClr>
              <a:buSzPts val="1600"/>
              <a:buNone/>
              <a:defRPr sz="1600">
                <a:solidFill>
                  <a:srgbClr val="434343"/>
                </a:solidFill>
              </a:defRPr>
            </a:lvl4pPr>
            <a:lvl5pPr lvl="4" rtl="0">
              <a:spcBef>
                <a:spcPts val="0"/>
              </a:spcBef>
              <a:spcAft>
                <a:spcPts val="0"/>
              </a:spcAft>
              <a:buClr>
                <a:srgbClr val="434343"/>
              </a:buClr>
              <a:buSzPts val="1600"/>
              <a:buNone/>
              <a:defRPr sz="1600">
                <a:solidFill>
                  <a:srgbClr val="434343"/>
                </a:solidFill>
              </a:defRPr>
            </a:lvl5pPr>
            <a:lvl6pPr lvl="5" rtl="0">
              <a:spcBef>
                <a:spcPts val="0"/>
              </a:spcBef>
              <a:spcAft>
                <a:spcPts val="0"/>
              </a:spcAft>
              <a:buClr>
                <a:srgbClr val="434343"/>
              </a:buClr>
              <a:buSzPts val="1600"/>
              <a:buNone/>
              <a:defRPr sz="1600">
                <a:solidFill>
                  <a:srgbClr val="434343"/>
                </a:solidFill>
              </a:defRPr>
            </a:lvl6pPr>
            <a:lvl7pPr lvl="6" rtl="0">
              <a:spcBef>
                <a:spcPts val="0"/>
              </a:spcBef>
              <a:spcAft>
                <a:spcPts val="0"/>
              </a:spcAft>
              <a:buClr>
                <a:srgbClr val="434343"/>
              </a:buClr>
              <a:buSzPts val="1600"/>
              <a:buNone/>
              <a:defRPr sz="1600">
                <a:solidFill>
                  <a:srgbClr val="434343"/>
                </a:solidFill>
              </a:defRPr>
            </a:lvl7pPr>
            <a:lvl8pPr lvl="7" rtl="0">
              <a:spcBef>
                <a:spcPts val="0"/>
              </a:spcBef>
              <a:spcAft>
                <a:spcPts val="0"/>
              </a:spcAft>
              <a:buClr>
                <a:srgbClr val="434343"/>
              </a:buClr>
              <a:buSzPts val="1600"/>
              <a:buNone/>
              <a:defRPr sz="1600">
                <a:solidFill>
                  <a:srgbClr val="434343"/>
                </a:solidFill>
              </a:defRPr>
            </a:lvl8pPr>
            <a:lvl9pPr lvl="8" rtl="0">
              <a:spcBef>
                <a:spcPts val="0"/>
              </a:spcBef>
              <a:spcAft>
                <a:spcPts val="0"/>
              </a:spcAft>
              <a:buClr>
                <a:srgbClr val="434343"/>
              </a:buClr>
              <a:buSzPts val="1600"/>
              <a:buNone/>
              <a:defRPr sz="1600">
                <a:solidFill>
                  <a:srgbClr val="434343"/>
                </a:solidFill>
              </a:defRPr>
            </a:lvl9pPr>
          </a:lstStyle>
          <a:p>
            <a:endParaRPr/>
          </a:p>
        </p:txBody>
      </p:sp>
      <p:sp>
        <p:nvSpPr>
          <p:cNvPr id="51" name="Google Shape;51;p6"/>
          <p:cNvSpPr txBox="1">
            <a:spLocks noGrp="1"/>
          </p:cNvSpPr>
          <p:nvPr>
            <p:ph type="subTitle" idx="1"/>
          </p:nvPr>
        </p:nvSpPr>
        <p:spPr>
          <a:xfrm>
            <a:off x="4804225" y="1368600"/>
            <a:ext cx="3055800" cy="1079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00"/>
              <a:buNone/>
              <a:defRPr sz="900"/>
            </a:lvl1pPr>
            <a:lvl2pPr lvl="1" rtl="0">
              <a:lnSpc>
                <a:spcPct val="100000"/>
              </a:lnSpc>
              <a:spcBef>
                <a:spcPts val="0"/>
              </a:spcBef>
              <a:spcAft>
                <a:spcPts val="0"/>
              </a:spcAft>
              <a:buClr>
                <a:srgbClr val="434343"/>
              </a:buClr>
              <a:buSzPts val="1100"/>
              <a:buNone/>
              <a:defRPr sz="1100">
                <a:solidFill>
                  <a:srgbClr val="434343"/>
                </a:solidFill>
              </a:defRPr>
            </a:lvl2pPr>
            <a:lvl3pPr lvl="2" rtl="0">
              <a:lnSpc>
                <a:spcPct val="100000"/>
              </a:lnSpc>
              <a:spcBef>
                <a:spcPts val="0"/>
              </a:spcBef>
              <a:spcAft>
                <a:spcPts val="0"/>
              </a:spcAft>
              <a:buClr>
                <a:srgbClr val="434343"/>
              </a:buClr>
              <a:buSzPts val="1100"/>
              <a:buNone/>
              <a:defRPr sz="1100">
                <a:solidFill>
                  <a:srgbClr val="434343"/>
                </a:solidFill>
              </a:defRPr>
            </a:lvl3pPr>
            <a:lvl4pPr lvl="3" rtl="0">
              <a:lnSpc>
                <a:spcPct val="100000"/>
              </a:lnSpc>
              <a:spcBef>
                <a:spcPts val="0"/>
              </a:spcBef>
              <a:spcAft>
                <a:spcPts val="0"/>
              </a:spcAft>
              <a:buClr>
                <a:srgbClr val="434343"/>
              </a:buClr>
              <a:buSzPts val="1100"/>
              <a:buNone/>
              <a:defRPr sz="1100">
                <a:solidFill>
                  <a:srgbClr val="434343"/>
                </a:solidFill>
              </a:defRPr>
            </a:lvl4pPr>
            <a:lvl5pPr lvl="4" rtl="0">
              <a:lnSpc>
                <a:spcPct val="100000"/>
              </a:lnSpc>
              <a:spcBef>
                <a:spcPts val="0"/>
              </a:spcBef>
              <a:spcAft>
                <a:spcPts val="0"/>
              </a:spcAft>
              <a:buClr>
                <a:srgbClr val="434343"/>
              </a:buClr>
              <a:buSzPts val="1100"/>
              <a:buNone/>
              <a:defRPr sz="1100">
                <a:solidFill>
                  <a:srgbClr val="434343"/>
                </a:solidFill>
              </a:defRPr>
            </a:lvl5pPr>
            <a:lvl6pPr lvl="5" rtl="0">
              <a:lnSpc>
                <a:spcPct val="100000"/>
              </a:lnSpc>
              <a:spcBef>
                <a:spcPts val="0"/>
              </a:spcBef>
              <a:spcAft>
                <a:spcPts val="0"/>
              </a:spcAft>
              <a:buClr>
                <a:srgbClr val="434343"/>
              </a:buClr>
              <a:buSzPts val="1100"/>
              <a:buNone/>
              <a:defRPr sz="1100">
                <a:solidFill>
                  <a:srgbClr val="434343"/>
                </a:solidFill>
              </a:defRPr>
            </a:lvl6pPr>
            <a:lvl7pPr lvl="6" rtl="0">
              <a:lnSpc>
                <a:spcPct val="100000"/>
              </a:lnSpc>
              <a:spcBef>
                <a:spcPts val="0"/>
              </a:spcBef>
              <a:spcAft>
                <a:spcPts val="0"/>
              </a:spcAft>
              <a:buClr>
                <a:srgbClr val="434343"/>
              </a:buClr>
              <a:buSzPts val="1100"/>
              <a:buNone/>
              <a:defRPr sz="1100">
                <a:solidFill>
                  <a:srgbClr val="434343"/>
                </a:solidFill>
              </a:defRPr>
            </a:lvl7pPr>
            <a:lvl8pPr lvl="7" rtl="0">
              <a:lnSpc>
                <a:spcPct val="100000"/>
              </a:lnSpc>
              <a:spcBef>
                <a:spcPts val="0"/>
              </a:spcBef>
              <a:spcAft>
                <a:spcPts val="0"/>
              </a:spcAft>
              <a:buClr>
                <a:srgbClr val="434343"/>
              </a:buClr>
              <a:buSzPts val="1100"/>
              <a:buNone/>
              <a:defRPr sz="1100">
                <a:solidFill>
                  <a:srgbClr val="434343"/>
                </a:solidFill>
              </a:defRPr>
            </a:lvl8pPr>
            <a:lvl9pPr lvl="8" rtl="0">
              <a:lnSpc>
                <a:spcPct val="100000"/>
              </a:lnSpc>
              <a:spcBef>
                <a:spcPts val="0"/>
              </a:spcBef>
              <a:spcAft>
                <a:spcPts val="0"/>
              </a:spcAft>
              <a:buClr>
                <a:srgbClr val="434343"/>
              </a:buClr>
              <a:buSzPts val="1100"/>
              <a:buNone/>
              <a:defRPr sz="1100">
                <a:solidFill>
                  <a:srgbClr val="43434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OUR COLUMNS">
  <p:cSld name="CUSTOM_1_1_1_2_1_1">
    <p:bg>
      <p:bgPr>
        <a:solidFill>
          <a:srgbClr val="EFEFEF"/>
        </a:solidFill>
        <a:effectLst/>
      </p:bgPr>
    </p:bg>
    <p:spTree>
      <p:nvGrpSpPr>
        <p:cNvPr id="1" name="Shape 52"/>
        <p:cNvGrpSpPr/>
        <p:nvPr/>
      </p:nvGrpSpPr>
      <p:grpSpPr>
        <a:xfrm>
          <a:off x="0" y="0"/>
          <a:ext cx="0" cy="0"/>
          <a:chOff x="0" y="0"/>
          <a:chExt cx="0" cy="0"/>
        </a:xfrm>
      </p:grpSpPr>
      <p:sp>
        <p:nvSpPr>
          <p:cNvPr id="53" name="Google Shape;53;p7"/>
          <p:cNvSpPr/>
          <p:nvPr/>
        </p:nvSpPr>
        <p:spPr>
          <a:xfrm>
            <a:off x="-6375" y="0"/>
            <a:ext cx="9144000" cy="1924500"/>
          </a:xfrm>
          <a:prstGeom prst="rect">
            <a:avLst/>
          </a:pr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7"/>
          <p:cNvSpPr txBox="1">
            <a:spLocks noGrp="1"/>
          </p:cNvSpPr>
          <p:nvPr>
            <p:ph type="subTitle" idx="1"/>
          </p:nvPr>
        </p:nvSpPr>
        <p:spPr>
          <a:xfrm>
            <a:off x="677075" y="2982125"/>
            <a:ext cx="1716000" cy="36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900"/>
            </a:lvl1pPr>
            <a:lvl2pPr lvl="1" algn="ctr" rtl="0">
              <a:lnSpc>
                <a:spcPct val="100000"/>
              </a:lnSpc>
              <a:spcBef>
                <a:spcPts val="0"/>
              </a:spcBef>
              <a:spcAft>
                <a:spcPts val="0"/>
              </a:spcAft>
              <a:buSzPts val="900"/>
              <a:buNone/>
              <a:defRPr sz="900"/>
            </a:lvl2pPr>
            <a:lvl3pPr lvl="2" algn="ctr" rtl="0">
              <a:lnSpc>
                <a:spcPct val="100000"/>
              </a:lnSpc>
              <a:spcBef>
                <a:spcPts val="0"/>
              </a:spcBef>
              <a:spcAft>
                <a:spcPts val="0"/>
              </a:spcAft>
              <a:buSzPts val="900"/>
              <a:buNone/>
              <a:defRPr sz="900"/>
            </a:lvl3pPr>
            <a:lvl4pPr lvl="3" algn="ctr" rtl="0">
              <a:lnSpc>
                <a:spcPct val="100000"/>
              </a:lnSpc>
              <a:spcBef>
                <a:spcPts val="0"/>
              </a:spcBef>
              <a:spcAft>
                <a:spcPts val="0"/>
              </a:spcAft>
              <a:buSzPts val="900"/>
              <a:buNone/>
              <a:defRPr sz="900"/>
            </a:lvl4pPr>
            <a:lvl5pPr lvl="4" algn="ctr" rtl="0">
              <a:lnSpc>
                <a:spcPct val="100000"/>
              </a:lnSpc>
              <a:spcBef>
                <a:spcPts val="0"/>
              </a:spcBef>
              <a:spcAft>
                <a:spcPts val="0"/>
              </a:spcAft>
              <a:buSzPts val="900"/>
              <a:buNone/>
              <a:defRPr sz="900"/>
            </a:lvl5pPr>
            <a:lvl6pPr lvl="5" algn="ctr" rtl="0">
              <a:lnSpc>
                <a:spcPct val="100000"/>
              </a:lnSpc>
              <a:spcBef>
                <a:spcPts val="0"/>
              </a:spcBef>
              <a:spcAft>
                <a:spcPts val="0"/>
              </a:spcAft>
              <a:buSzPts val="900"/>
              <a:buNone/>
              <a:defRPr sz="900"/>
            </a:lvl6pPr>
            <a:lvl7pPr lvl="6" algn="ctr" rtl="0">
              <a:lnSpc>
                <a:spcPct val="100000"/>
              </a:lnSpc>
              <a:spcBef>
                <a:spcPts val="0"/>
              </a:spcBef>
              <a:spcAft>
                <a:spcPts val="0"/>
              </a:spcAft>
              <a:buSzPts val="900"/>
              <a:buNone/>
              <a:defRPr sz="900"/>
            </a:lvl7pPr>
            <a:lvl8pPr lvl="7" algn="ctr" rtl="0">
              <a:lnSpc>
                <a:spcPct val="100000"/>
              </a:lnSpc>
              <a:spcBef>
                <a:spcPts val="0"/>
              </a:spcBef>
              <a:spcAft>
                <a:spcPts val="0"/>
              </a:spcAft>
              <a:buSzPts val="900"/>
              <a:buNone/>
              <a:defRPr sz="900"/>
            </a:lvl8pPr>
            <a:lvl9pPr lvl="8" algn="ctr" rtl="0">
              <a:lnSpc>
                <a:spcPct val="100000"/>
              </a:lnSpc>
              <a:spcBef>
                <a:spcPts val="0"/>
              </a:spcBef>
              <a:spcAft>
                <a:spcPts val="0"/>
              </a:spcAft>
              <a:buSzPts val="900"/>
              <a:buNone/>
              <a:defRPr sz="900"/>
            </a:lvl9pPr>
          </a:lstStyle>
          <a:p>
            <a:endParaRPr/>
          </a:p>
        </p:txBody>
      </p:sp>
      <p:sp>
        <p:nvSpPr>
          <p:cNvPr id="55" name="Google Shape;55;p7"/>
          <p:cNvSpPr txBox="1">
            <a:spLocks noGrp="1"/>
          </p:cNvSpPr>
          <p:nvPr>
            <p:ph type="subTitle" idx="2"/>
          </p:nvPr>
        </p:nvSpPr>
        <p:spPr>
          <a:xfrm>
            <a:off x="3417112" y="2980800"/>
            <a:ext cx="1716000" cy="36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900"/>
            </a:lvl1pPr>
            <a:lvl2pPr lvl="1" algn="ctr" rtl="0">
              <a:lnSpc>
                <a:spcPct val="100000"/>
              </a:lnSpc>
              <a:spcBef>
                <a:spcPts val="0"/>
              </a:spcBef>
              <a:spcAft>
                <a:spcPts val="0"/>
              </a:spcAft>
              <a:buSzPts val="900"/>
              <a:buNone/>
              <a:defRPr sz="900"/>
            </a:lvl2pPr>
            <a:lvl3pPr lvl="2" algn="ctr" rtl="0">
              <a:lnSpc>
                <a:spcPct val="100000"/>
              </a:lnSpc>
              <a:spcBef>
                <a:spcPts val="0"/>
              </a:spcBef>
              <a:spcAft>
                <a:spcPts val="0"/>
              </a:spcAft>
              <a:buSzPts val="900"/>
              <a:buNone/>
              <a:defRPr sz="900"/>
            </a:lvl3pPr>
            <a:lvl4pPr lvl="3" algn="ctr" rtl="0">
              <a:lnSpc>
                <a:spcPct val="100000"/>
              </a:lnSpc>
              <a:spcBef>
                <a:spcPts val="0"/>
              </a:spcBef>
              <a:spcAft>
                <a:spcPts val="0"/>
              </a:spcAft>
              <a:buSzPts val="900"/>
              <a:buNone/>
              <a:defRPr sz="900"/>
            </a:lvl4pPr>
            <a:lvl5pPr lvl="4" algn="ctr" rtl="0">
              <a:lnSpc>
                <a:spcPct val="100000"/>
              </a:lnSpc>
              <a:spcBef>
                <a:spcPts val="0"/>
              </a:spcBef>
              <a:spcAft>
                <a:spcPts val="0"/>
              </a:spcAft>
              <a:buSzPts val="900"/>
              <a:buNone/>
              <a:defRPr sz="900"/>
            </a:lvl5pPr>
            <a:lvl6pPr lvl="5" algn="ctr" rtl="0">
              <a:lnSpc>
                <a:spcPct val="100000"/>
              </a:lnSpc>
              <a:spcBef>
                <a:spcPts val="0"/>
              </a:spcBef>
              <a:spcAft>
                <a:spcPts val="0"/>
              </a:spcAft>
              <a:buSzPts val="900"/>
              <a:buNone/>
              <a:defRPr sz="900"/>
            </a:lvl6pPr>
            <a:lvl7pPr lvl="6" algn="ctr" rtl="0">
              <a:lnSpc>
                <a:spcPct val="100000"/>
              </a:lnSpc>
              <a:spcBef>
                <a:spcPts val="0"/>
              </a:spcBef>
              <a:spcAft>
                <a:spcPts val="0"/>
              </a:spcAft>
              <a:buSzPts val="900"/>
              <a:buNone/>
              <a:defRPr sz="900"/>
            </a:lvl7pPr>
            <a:lvl8pPr lvl="7" algn="ctr" rtl="0">
              <a:lnSpc>
                <a:spcPct val="100000"/>
              </a:lnSpc>
              <a:spcBef>
                <a:spcPts val="0"/>
              </a:spcBef>
              <a:spcAft>
                <a:spcPts val="0"/>
              </a:spcAft>
              <a:buSzPts val="900"/>
              <a:buNone/>
              <a:defRPr sz="900"/>
            </a:lvl8pPr>
            <a:lvl9pPr lvl="8" algn="ctr" rtl="0">
              <a:lnSpc>
                <a:spcPct val="100000"/>
              </a:lnSpc>
              <a:spcBef>
                <a:spcPts val="0"/>
              </a:spcBef>
              <a:spcAft>
                <a:spcPts val="0"/>
              </a:spcAft>
              <a:buSzPts val="900"/>
              <a:buNone/>
              <a:defRPr sz="900"/>
            </a:lvl9pPr>
          </a:lstStyle>
          <a:p>
            <a:endParaRPr/>
          </a:p>
        </p:txBody>
      </p:sp>
      <p:sp>
        <p:nvSpPr>
          <p:cNvPr id="56" name="Google Shape;56;p7"/>
          <p:cNvSpPr txBox="1">
            <a:spLocks noGrp="1"/>
          </p:cNvSpPr>
          <p:nvPr>
            <p:ph type="subTitle" idx="3"/>
          </p:nvPr>
        </p:nvSpPr>
        <p:spPr>
          <a:xfrm>
            <a:off x="677087" y="4297675"/>
            <a:ext cx="1716000" cy="36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900"/>
            </a:lvl1pPr>
            <a:lvl2pPr lvl="1" algn="ctr" rtl="0">
              <a:lnSpc>
                <a:spcPct val="100000"/>
              </a:lnSpc>
              <a:spcBef>
                <a:spcPts val="0"/>
              </a:spcBef>
              <a:spcAft>
                <a:spcPts val="0"/>
              </a:spcAft>
              <a:buSzPts val="900"/>
              <a:buNone/>
              <a:defRPr sz="900"/>
            </a:lvl2pPr>
            <a:lvl3pPr lvl="2" algn="ctr" rtl="0">
              <a:lnSpc>
                <a:spcPct val="100000"/>
              </a:lnSpc>
              <a:spcBef>
                <a:spcPts val="0"/>
              </a:spcBef>
              <a:spcAft>
                <a:spcPts val="0"/>
              </a:spcAft>
              <a:buSzPts val="900"/>
              <a:buNone/>
              <a:defRPr sz="900"/>
            </a:lvl3pPr>
            <a:lvl4pPr lvl="3" algn="ctr" rtl="0">
              <a:lnSpc>
                <a:spcPct val="100000"/>
              </a:lnSpc>
              <a:spcBef>
                <a:spcPts val="0"/>
              </a:spcBef>
              <a:spcAft>
                <a:spcPts val="0"/>
              </a:spcAft>
              <a:buSzPts val="900"/>
              <a:buNone/>
              <a:defRPr sz="900"/>
            </a:lvl4pPr>
            <a:lvl5pPr lvl="4" algn="ctr" rtl="0">
              <a:lnSpc>
                <a:spcPct val="100000"/>
              </a:lnSpc>
              <a:spcBef>
                <a:spcPts val="0"/>
              </a:spcBef>
              <a:spcAft>
                <a:spcPts val="0"/>
              </a:spcAft>
              <a:buSzPts val="900"/>
              <a:buNone/>
              <a:defRPr sz="900"/>
            </a:lvl5pPr>
            <a:lvl6pPr lvl="5" algn="ctr" rtl="0">
              <a:lnSpc>
                <a:spcPct val="100000"/>
              </a:lnSpc>
              <a:spcBef>
                <a:spcPts val="0"/>
              </a:spcBef>
              <a:spcAft>
                <a:spcPts val="0"/>
              </a:spcAft>
              <a:buSzPts val="900"/>
              <a:buNone/>
              <a:defRPr sz="900"/>
            </a:lvl6pPr>
            <a:lvl7pPr lvl="6" algn="ctr" rtl="0">
              <a:lnSpc>
                <a:spcPct val="100000"/>
              </a:lnSpc>
              <a:spcBef>
                <a:spcPts val="0"/>
              </a:spcBef>
              <a:spcAft>
                <a:spcPts val="0"/>
              </a:spcAft>
              <a:buSzPts val="900"/>
              <a:buNone/>
              <a:defRPr sz="900"/>
            </a:lvl7pPr>
            <a:lvl8pPr lvl="7" algn="ctr" rtl="0">
              <a:lnSpc>
                <a:spcPct val="100000"/>
              </a:lnSpc>
              <a:spcBef>
                <a:spcPts val="0"/>
              </a:spcBef>
              <a:spcAft>
                <a:spcPts val="0"/>
              </a:spcAft>
              <a:buSzPts val="900"/>
              <a:buNone/>
              <a:defRPr sz="900"/>
            </a:lvl8pPr>
            <a:lvl9pPr lvl="8" algn="ctr" rtl="0">
              <a:lnSpc>
                <a:spcPct val="100000"/>
              </a:lnSpc>
              <a:spcBef>
                <a:spcPts val="0"/>
              </a:spcBef>
              <a:spcAft>
                <a:spcPts val="0"/>
              </a:spcAft>
              <a:buSzPts val="900"/>
              <a:buNone/>
              <a:defRPr sz="900"/>
            </a:lvl9pPr>
          </a:lstStyle>
          <a:p>
            <a:endParaRPr/>
          </a:p>
        </p:txBody>
      </p:sp>
      <p:sp>
        <p:nvSpPr>
          <p:cNvPr id="57" name="Google Shape;57;p7"/>
          <p:cNvSpPr txBox="1">
            <a:spLocks noGrp="1"/>
          </p:cNvSpPr>
          <p:nvPr>
            <p:ph type="subTitle" idx="4"/>
          </p:nvPr>
        </p:nvSpPr>
        <p:spPr>
          <a:xfrm>
            <a:off x="677075" y="2714900"/>
            <a:ext cx="1716000" cy="36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Oswald Regular"/>
              <a:buNone/>
              <a:defRPr sz="1400">
                <a:latin typeface="Oswald"/>
                <a:ea typeface="Oswald"/>
                <a:cs typeface="Oswald"/>
                <a:sym typeface="Oswald"/>
              </a:defRPr>
            </a:lvl1pPr>
            <a:lvl2pPr lvl="1"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2pPr>
            <a:lvl3pPr lvl="2"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3pPr>
            <a:lvl4pPr lvl="3"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4pPr>
            <a:lvl5pPr lvl="4"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5pPr>
            <a:lvl6pPr lvl="5"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6pPr>
            <a:lvl7pPr lvl="6"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7pPr>
            <a:lvl8pPr lvl="7"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8pPr>
            <a:lvl9pPr lvl="8"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9pPr>
          </a:lstStyle>
          <a:p>
            <a:endParaRPr/>
          </a:p>
        </p:txBody>
      </p:sp>
      <p:sp>
        <p:nvSpPr>
          <p:cNvPr id="58" name="Google Shape;58;p7"/>
          <p:cNvSpPr txBox="1">
            <a:spLocks noGrp="1"/>
          </p:cNvSpPr>
          <p:nvPr>
            <p:ph type="subTitle" idx="5"/>
          </p:nvPr>
        </p:nvSpPr>
        <p:spPr>
          <a:xfrm>
            <a:off x="3417112" y="2713575"/>
            <a:ext cx="1716000" cy="36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Oswald Regular"/>
              <a:buNone/>
              <a:defRPr sz="1400">
                <a:latin typeface="Oswald"/>
                <a:ea typeface="Oswald"/>
                <a:cs typeface="Oswald"/>
                <a:sym typeface="Oswald"/>
              </a:defRPr>
            </a:lvl1pPr>
            <a:lvl2pPr lvl="1"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2pPr>
            <a:lvl3pPr lvl="2"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3pPr>
            <a:lvl4pPr lvl="3"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4pPr>
            <a:lvl5pPr lvl="4"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5pPr>
            <a:lvl6pPr lvl="5"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6pPr>
            <a:lvl7pPr lvl="6"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7pPr>
            <a:lvl8pPr lvl="7"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8pPr>
            <a:lvl9pPr lvl="8"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9pPr>
          </a:lstStyle>
          <a:p>
            <a:endParaRPr/>
          </a:p>
        </p:txBody>
      </p:sp>
      <p:sp>
        <p:nvSpPr>
          <p:cNvPr id="59" name="Google Shape;59;p7"/>
          <p:cNvSpPr txBox="1">
            <a:spLocks noGrp="1"/>
          </p:cNvSpPr>
          <p:nvPr>
            <p:ph type="subTitle" idx="6"/>
          </p:nvPr>
        </p:nvSpPr>
        <p:spPr>
          <a:xfrm>
            <a:off x="677087" y="4030450"/>
            <a:ext cx="1716000" cy="36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Oswald Regular"/>
              <a:buNone/>
              <a:defRPr sz="1400">
                <a:latin typeface="Oswald"/>
                <a:ea typeface="Oswald"/>
                <a:cs typeface="Oswald"/>
                <a:sym typeface="Oswald"/>
              </a:defRPr>
            </a:lvl1pPr>
            <a:lvl2pPr lvl="1"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2pPr>
            <a:lvl3pPr lvl="2"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3pPr>
            <a:lvl4pPr lvl="3"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4pPr>
            <a:lvl5pPr lvl="4"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5pPr>
            <a:lvl6pPr lvl="5"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6pPr>
            <a:lvl7pPr lvl="6"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7pPr>
            <a:lvl8pPr lvl="7"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8pPr>
            <a:lvl9pPr lvl="8"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9pPr>
          </a:lstStyle>
          <a:p>
            <a:endParaRPr/>
          </a:p>
        </p:txBody>
      </p:sp>
      <p:sp>
        <p:nvSpPr>
          <p:cNvPr id="60" name="Google Shape;60;p7"/>
          <p:cNvSpPr txBox="1">
            <a:spLocks noGrp="1"/>
          </p:cNvSpPr>
          <p:nvPr>
            <p:ph type="title"/>
          </p:nvPr>
        </p:nvSpPr>
        <p:spPr>
          <a:xfrm>
            <a:off x="1226995" y="375868"/>
            <a:ext cx="67053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rgbClr val="F3F3F3"/>
                </a:solidFill>
                <a:latin typeface="Oswald"/>
                <a:ea typeface="Oswald"/>
                <a:cs typeface="Oswald"/>
                <a:sym typeface="Oswald"/>
              </a:defRPr>
            </a:lvl1pPr>
            <a:lvl2pPr lvl="1" rtl="0">
              <a:spcBef>
                <a:spcPts val="0"/>
              </a:spcBef>
              <a:spcAft>
                <a:spcPts val="0"/>
              </a:spcAft>
              <a:buNone/>
              <a:defRPr sz="3000">
                <a:solidFill>
                  <a:srgbClr val="F3F3F3"/>
                </a:solidFill>
                <a:latin typeface="Oswald"/>
                <a:ea typeface="Oswald"/>
                <a:cs typeface="Oswald"/>
                <a:sym typeface="Oswald"/>
              </a:defRPr>
            </a:lvl2pPr>
            <a:lvl3pPr lvl="2" rtl="0">
              <a:spcBef>
                <a:spcPts val="0"/>
              </a:spcBef>
              <a:spcAft>
                <a:spcPts val="0"/>
              </a:spcAft>
              <a:buNone/>
              <a:defRPr sz="3000">
                <a:solidFill>
                  <a:srgbClr val="F3F3F3"/>
                </a:solidFill>
                <a:latin typeface="Oswald"/>
                <a:ea typeface="Oswald"/>
                <a:cs typeface="Oswald"/>
                <a:sym typeface="Oswald"/>
              </a:defRPr>
            </a:lvl3pPr>
            <a:lvl4pPr lvl="3" rtl="0">
              <a:spcBef>
                <a:spcPts val="0"/>
              </a:spcBef>
              <a:spcAft>
                <a:spcPts val="0"/>
              </a:spcAft>
              <a:buNone/>
              <a:defRPr sz="3000">
                <a:solidFill>
                  <a:srgbClr val="F3F3F3"/>
                </a:solidFill>
                <a:latin typeface="Oswald"/>
                <a:ea typeface="Oswald"/>
                <a:cs typeface="Oswald"/>
                <a:sym typeface="Oswald"/>
              </a:defRPr>
            </a:lvl4pPr>
            <a:lvl5pPr lvl="4" rtl="0">
              <a:spcBef>
                <a:spcPts val="0"/>
              </a:spcBef>
              <a:spcAft>
                <a:spcPts val="0"/>
              </a:spcAft>
              <a:buNone/>
              <a:defRPr sz="3000">
                <a:solidFill>
                  <a:srgbClr val="F3F3F3"/>
                </a:solidFill>
                <a:latin typeface="Oswald"/>
                <a:ea typeface="Oswald"/>
                <a:cs typeface="Oswald"/>
                <a:sym typeface="Oswald"/>
              </a:defRPr>
            </a:lvl5pPr>
            <a:lvl6pPr lvl="5" rtl="0">
              <a:spcBef>
                <a:spcPts val="0"/>
              </a:spcBef>
              <a:spcAft>
                <a:spcPts val="0"/>
              </a:spcAft>
              <a:buNone/>
              <a:defRPr sz="3000">
                <a:solidFill>
                  <a:srgbClr val="F3F3F3"/>
                </a:solidFill>
                <a:latin typeface="Oswald"/>
                <a:ea typeface="Oswald"/>
                <a:cs typeface="Oswald"/>
                <a:sym typeface="Oswald"/>
              </a:defRPr>
            </a:lvl6pPr>
            <a:lvl7pPr lvl="6" rtl="0">
              <a:spcBef>
                <a:spcPts val="0"/>
              </a:spcBef>
              <a:spcAft>
                <a:spcPts val="0"/>
              </a:spcAft>
              <a:buNone/>
              <a:defRPr sz="3000">
                <a:solidFill>
                  <a:srgbClr val="F3F3F3"/>
                </a:solidFill>
                <a:latin typeface="Oswald"/>
                <a:ea typeface="Oswald"/>
                <a:cs typeface="Oswald"/>
                <a:sym typeface="Oswald"/>
              </a:defRPr>
            </a:lvl7pPr>
            <a:lvl8pPr lvl="7" rtl="0">
              <a:spcBef>
                <a:spcPts val="0"/>
              </a:spcBef>
              <a:spcAft>
                <a:spcPts val="0"/>
              </a:spcAft>
              <a:buNone/>
              <a:defRPr sz="3000">
                <a:solidFill>
                  <a:srgbClr val="F3F3F3"/>
                </a:solidFill>
                <a:latin typeface="Oswald"/>
                <a:ea typeface="Oswald"/>
                <a:cs typeface="Oswald"/>
                <a:sym typeface="Oswald"/>
              </a:defRPr>
            </a:lvl8pPr>
            <a:lvl9pPr lvl="8" rtl="0">
              <a:spcBef>
                <a:spcPts val="0"/>
              </a:spcBef>
              <a:spcAft>
                <a:spcPts val="0"/>
              </a:spcAft>
              <a:buNone/>
              <a:defRPr sz="3000">
                <a:solidFill>
                  <a:srgbClr val="F3F3F3"/>
                </a:solidFill>
                <a:latin typeface="Oswald"/>
                <a:ea typeface="Oswald"/>
                <a:cs typeface="Oswald"/>
                <a:sym typeface="Oswald"/>
              </a:defRPr>
            </a:lvl9pPr>
          </a:lstStyle>
          <a:p>
            <a:endParaRPr/>
          </a:p>
        </p:txBody>
      </p:sp>
      <p:sp>
        <p:nvSpPr>
          <p:cNvPr id="61" name="Google Shape;61;p7"/>
          <p:cNvSpPr txBox="1">
            <a:spLocks noGrp="1"/>
          </p:cNvSpPr>
          <p:nvPr>
            <p:ph type="subTitle" idx="7"/>
          </p:nvPr>
        </p:nvSpPr>
        <p:spPr>
          <a:xfrm>
            <a:off x="3417100" y="4297675"/>
            <a:ext cx="1716000" cy="36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900"/>
              <a:buNone/>
              <a:defRPr sz="900"/>
            </a:lvl1pPr>
            <a:lvl2pPr lvl="1" algn="ctr" rtl="0">
              <a:lnSpc>
                <a:spcPct val="100000"/>
              </a:lnSpc>
              <a:spcBef>
                <a:spcPts val="0"/>
              </a:spcBef>
              <a:spcAft>
                <a:spcPts val="0"/>
              </a:spcAft>
              <a:buSzPts val="900"/>
              <a:buNone/>
              <a:defRPr sz="900"/>
            </a:lvl2pPr>
            <a:lvl3pPr lvl="2" algn="ctr" rtl="0">
              <a:lnSpc>
                <a:spcPct val="100000"/>
              </a:lnSpc>
              <a:spcBef>
                <a:spcPts val="0"/>
              </a:spcBef>
              <a:spcAft>
                <a:spcPts val="0"/>
              </a:spcAft>
              <a:buSzPts val="900"/>
              <a:buNone/>
              <a:defRPr sz="900"/>
            </a:lvl3pPr>
            <a:lvl4pPr lvl="3" algn="ctr" rtl="0">
              <a:lnSpc>
                <a:spcPct val="100000"/>
              </a:lnSpc>
              <a:spcBef>
                <a:spcPts val="0"/>
              </a:spcBef>
              <a:spcAft>
                <a:spcPts val="0"/>
              </a:spcAft>
              <a:buSzPts val="900"/>
              <a:buNone/>
              <a:defRPr sz="900"/>
            </a:lvl4pPr>
            <a:lvl5pPr lvl="4" algn="ctr" rtl="0">
              <a:lnSpc>
                <a:spcPct val="100000"/>
              </a:lnSpc>
              <a:spcBef>
                <a:spcPts val="0"/>
              </a:spcBef>
              <a:spcAft>
                <a:spcPts val="0"/>
              </a:spcAft>
              <a:buSzPts val="900"/>
              <a:buNone/>
              <a:defRPr sz="900"/>
            </a:lvl5pPr>
            <a:lvl6pPr lvl="5" algn="ctr" rtl="0">
              <a:lnSpc>
                <a:spcPct val="100000"/>
              </a:lnSpc>
              <a:spcBef>
                <a:spcPts val="0"/>
              </a:spcBef>
              <a:spcAft>
                <a:spcPts val="0"/>
              </a:spcAft>
              <a:buSzPts val="900"/>
              <a:buNone/>
              <a:defRPr sz="900"/>
            </a:lvl6pPr>
            <a:lvl7pPr lvl="6" algn="ctr" rtl="0">
              <a:lnSpc>
                <a:spcPct val="100000"/>
              </a:lnSpc>
              <a:spcBef>
                <a:spcPts val="0"/>
              </a:spcBef>
              <a:spcAft>
                <a:spcPts val="0"/>
              </a:spcAft>
              <a:buSzPts val="900"/>
              <a:buNone/>
              <a:defRPr sz="900"/>
            </a:lvl7pPr>
            <a:lvl8pPr lvl="7" algn="ctr" rtl="0">
              <a:lnSpc>
                <a:spcPct val="100000"/>
              </a:lnSpc>
              <a:spcBef>
                <a:spcPts val="0"/>
              </a:spcBef>
              <a:spcAft>
                <a:spcPts val="0"/>
              </a:spcAft>
              <a:buSzPts val="900"/>
              <a:buNone/>
              <a:defRPr sz="900"/>
            </a:lvl8pPr>
            <a:lvl9pPr lvl="8" algn="ctr" rtl="0">
              <a:lnSpc>
                <a:spcPct val="100000"/>
              </a:lnSpc>
              <a:spcBef>
                <a:spcPts val="0"/>
              </a:spcBef>
              <a:spcAft>
                <a:spcPts val="0"/>
              </a:spcAft>
              <a:buSzPts val="900"/>
              <a:buNone/>
              <a:defRPr sz="900"/>
            </a:lvl9pPr>
          </a:lstStyle>
          <a:p>
            <a:endParaRPr/>
          </a:p>
        </p:txBody>
      </p:sp>
      <p:sp>
        <p:nvSpPr>
          <p:cNvPr id="62" name="Google Shape;62;p7"/>
          <p:cNvSpPr txBox="1">
            <a:spLocks noGrp="1"/>
          </p:cNvSpPr>
          <p:nvPr>
            <p:ph type="subTitle" idx="8"/>
          </p:nvPr>
        </p:nvSpPr>
        <p:spPr>
          <a:xfrm>
            <a:off x="3417100" y="4030450"/>
            <a:ext cx="1716000" cy="36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Oswald Regular"/>
              <a:buNone/>
              <a:defRPr sz="1400">
                <a:latin typeface="Oswald"/>
                <a:ea typeface="Oswald"/>
                <a:cs typeface="Oswald"/>
                <a:sym typeface="Oswald"/>
              </a:defRPr>
            </a:lvl1pPr>
            <a:lvl2pPr lvl="1"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2pPr>
            <a:lvl3pPr lvl="2"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3pPr>
            <a:lvl4pPr lvl="3"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4pPr>
            <a:lvl5pPr lvl="4"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5pPr>
            <a:lvl6pPr lvl="5"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6pPr>
            <a:lvl7pPr lvl="6"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7pPr>
            <a:lvl8pPr lvl="7"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8pPr>
            <a:lvl9pPr lvl="8" algn="ctr" rtl="0">
              <a:lnSpc>
                <a:spcPct val="100000"/>
              </a:lnSpc>
              <a:spcBef>
                <a:spcPts val="0"/>
              </a:spcBef>
              <a:spcAft>
                <a:spcPts val="0"/>
              </a:spcAft>
              <a:buSzPts val="1400"/>
              <a:buFont typeface="Oswald Regular"/>
              <a:buNone/>
              <a:defRPr sz="1400">
                <a:latin typeface="Oswald Regular"/>
                <a:ea typeface="Oswald Regular"/>
                <a:cs typeface="Oswald Regular"/>
                <a:sym typeface="Oswald Regul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1_1_1_2_1_1_1_1">
    <p:bg>
      <p:bgPr>
        <a:solidFill>
          <a:srgbClr val="EFEFEF"/>
        </a:solidFill>
        <a:effectLst/>
      </p:bgPr>
    </p:bg>
    <p:spTree>
      <p:nvGrpSpPr>
        <p:cNvPr id="1" name="Shape 68"/>
        <p:cNvGrpSpPr/>
        <p:nvPr/>
      </p:nvGrpSpPr>
      <p:grpSpPr>
        <a:xfrm>
          <a:off x="0" y="0"/>
          <a:ext cx="0" cy="0"/>
          <a:chOff x="0" y="0"/>
          <a:chExt cx="0" cy="0"/>
        </a:xfrm>
      </p:grpSpPr>
      <p:sp>
        <p:nvSpPr>
          <p:cNvPr id="69" name="Google Shape;69;p9"/>
          <p:cNvSpPr/>
          <p:nvPr/>
        </p:nvSpPr>
        <p:spPr>
          <a:xfrm flipH="1">
            <a:off x="0" y="1834350"/>
            <a:ext cx="9144000" cy="1474800"/>
          </a:xfrm>
          <a:prstGeom prst="rect">
            <a:avLst/>
          </a:pr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9"/>
          <p:cNvSpPr txBox="1">
            <a:spLocks noGrp="1"/>
          </p:cNvSpPr>
          <p:nvPr>
            <p:ph type="ctrTitle"/>
          </p:nvPr>
        </p:nvSpPr>
        <p:spPr>
          <a:xfrm>
            <a:off x="3265175" y="2763917"/>
            <a:ext cx="3567300" cy="308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3F3F3"/>
              </a:buClr>
              <a:buSzPts val="900"/>
              <a:buNone/>
              <a:defRPr sz="1200">
                <a:solidFill>
                  <a:srgbClr val="F3F3F3"/>
                </a:solidFill>
              </a:defRPr>
            </a:lvl1pPr>
            <a:lvl2pPr lvl="1" algn="ctr" rtl="0">
              <a:spcBef>
                <a:spcPts val="0"/>
              </a:spcBef>
              <a:spcAft>
                <a:spcPts val="0"/>
              </a:spcAft>
              <a:buClr>
                <a:srgbClr val="F3F3F3"/>
              </a:buClr>
              <a:buSzPts val="1200"/>
              <a:buNone/>
              <a:defRPr sz="1200">
                <a:solidFill>
                  <a:srgbClr val="F3F3F3"/>
                </a:solidFill>
              </a:defRPr>
            </a:lvl2pPr>
            <a:lvl3pPr lvl="2" algn="ctr" rtl="0">
              <a:spcBef>
                <a:spcPts val="0"/>
              </a:spcBef>
              <a:spcAft>
                <a:spcPts val="0"/>
              </a:spcAft>
              <a:buClr>
                <a:srgbClr val="F3F3F3"/>
              </a:buClr>
              <a:buSzPts val="1200"/>
              <a:buNone/>
              <a:defRPr sz="1200">
                <a:solidFill>
                  <a:srgbClr val="F3F3F3"/>
                </a:solidFill>
              </a:defRPr>
            </a:lvl3pPr>
            <a:lvl4pPr lvl="3" algn="ctr" rtl="0">
              <a:spcBef>
                <a:spcPts val="0"/>
              </a:spcBef>
              <a:spcAft>
                <a:spcPts val="0"/>
              </a:spcAft>
              <a:buClr>
                <a:srgbClr val="F3F3F3"/>
              </a:buClr>
              <a:buSzPts val="1200"/>
              <a:buNone/>
              <a:defRPr sz="1200">
                <a:solidFill>
                  <a:srgbClr val="F3F3F3"/>
                </a:solidFill>
              </a:defRPr>
            </a:lvl4pPr>
            <a:lvl5pPr lvl="4" algn="ctr" rtl="0">
              <a:spcBef>
                <a:spcPts val="0"/>
              </a:spcBef>
              <a:spcAft>
                <a:spcPts val="0"/>
              </a:spcAft>
              <a:buClr>
                <a:srgbClr val="F3F3F3"/>
              </a:buClr>
              <a:buSzPts val="1200"/>
              <a:buNone/>
              <a:defRPr sz="1200">
                <a:solidFill>
                  <a:srgbClr val="F3F3F3"/>
                </a:solidFill>
              </a:defRPr>
            </a:lvl5pPr>
            <a:lvl6pPr lvl="5" algn="ctr" rtl="0">
              <a:spcBef>
                <a:spcPts val="0"/>
              </a:spcBef>
              <a:spcAft>
                <a:spcPts val="0"/>
              </a:spcAft>
              <a:buClr>
                <a:srgbClr val="F3F3F3"/>
              </a:buClr>
              <a:buSzPts val="1200"/>
              <a:buNone/>
              <a:defRPr sz="1200">
                <a:solidFill>
                  <a:srgbClr val="F3F3F3"/>
                </a:solidFill>
              </a:defRPr>
            </a:lvl6pPr>
            <a:lvl7pPr lvl="6" algn="ctr" rtl="0">
              <a:spcBef>
                <a:spcPts val="0"/>
              </a:spcBef>
              <a:spcAft>
                <a:spcPts val="0"/>
              </a:spcAft>
              <a:buClr>
                <a:srgbClr val="F3F3F3"/>
              </a:buClr>
              <a:buSzPts val="1200"/>
              <a:buNone/>
              <a:defRPr sz="1200">
                <a:solidFill>
                  <a:srgbClr val="F3F3F3"/>
                </a:solidFill>
              </a:defRPr>
            </a:lvl7pPr>
            <a:lvl8pPr lvl="7" algn="ctr" rtl="0">
              <a:spcBef>
                <a:spcPts val="0"/>
              </a:spcBef>
              <a:spcAft>
                <a:spcPts val="0"/>
              </a:spcAft>
              <a:buClr>
                <a:srgbClr val="F3F3F3"/>
              </a:buClr>
              <a:buSzPts val="1200"/>
              <a:buNone/>
              <a:defRPr sz="1200">
                <a:solidFill>
                  <a:srgbClr val="F3F3F3"/>
                </a:solidFill>
              </a:defRPr>
            </a:lvl8pPr>
            <a:lvl9pPr lvl="8" algn="ctr" rtl="0">
              <a:spcBef>
                <a:spcPts val="0"/>
              </a:spcBef>
              <a:spcAft>
                <a:spcPts val="0"/>
              </a:spcAft>
              <a:buClr>
                <a:srgbClr val="F3F3F3"/>
              </a:buClr>
              <a:buSzPts val="1200"/>
              <a:buNone/>
              <a:defRPr sz="1200">
                <a:solidFill>
                  <a:srgbClr val="F3F3F3"/>
                </a:solidFill>
              </a:defRPr>
            </a:lvl9pPr>
          </a:lstStyle>
          <a:p>
            <a:endParaRPr/>
          </a:p>
        </p:txBody>
      </p:sp>
      <p:sp>
        <p:nvSpPr>
          <p:cNvPr id="71" name="Google Shape;71;p9"/>
          <p:cNvSpPr txBox="1">
            <a:spLocks noGrp="1"/>
          </p:cNvSpPr>
          <p:nvPr>
            <p:ph type="subTitle" idx="1"/>
          </p:nvPr>
        </p:nvSpPr>
        <p:spPr>
          <a:xfrm flipH="1">
            <a:off x="2047425" y="2271800"/>
            <a:ext cx="5049000" cy="60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3F3F3"/>
              </a:buClr>
              <a:buSzPts val="900"/>
              <a:buNone/>
              <a:defRPr sz="1100">
                <a:solidFill>
                  <a:srgbClr val="F3F3F3"/>
                </a:solidFill>
              </a:defRPr>
            </a:lvl1pPr>
            <a:lvl2pPr lvl="1" algn="ctr" rtl="0">
              <a:lnSpc>
                <a:spcPct val="100000"/>
              </a:lnSpc>
              <a:spcBef>
                <a:spcPts val="0"/>
              </a:spcBef>
              <a:spcAft>
                <a:spcPts val="0"/>
              </a:spcAft>
              <a:buClr>
                <a:srgbClr val="F3F3F3"/>
              </a:buClr>
              <a:buSzPts val="1000"/>
              <a:buNone/>
              <a:defRPr>
                <a:solidFill>
                  <a:srgbClr val="F3F3F3"/>
                </a:solidFill>
              </a:defRPr>
            </a:lvl2pPr>
            <a:lvl3pPr lvl="2" algn="ctr" rtl="0">
              <a:lnSpc>
                <a:spcPct val="100000"/>
              </a:lnSpc>
              <a:spcBef>
                <a:spcPts val="0"/>
              </a:spcBef>
              <a:spcAft>
                <a:spcPts val="0"/>
              </a:spcAft>
              <a:buClr>
                <a:srgbClr val="F3F3F3"/>
              </a:buClr>
              <a:buSzPts val="1000"/>
              <a:buNone/>
              <a:defRPr>
                <a:solidFill>
                  <a:srgbClr val="F3F3F3"/>
                </a:solidFill>
              </a:defRPr>
            </a:lvl3pPr>
            <a:lvl4pPr lvl="3" algn="ctr" rtl="0">
              <a:lnSpc>
                <a:spcPct val="100000"/>
              </a:lnSpc>
              <a:spcBef>
                <a:spcPts val="0"/>
              </a:spcBef>
              <a:spcAft>
                <a:spcPts val="0"/>
              </a:spcAft>
              <a:buClr>
                <a:srgbClr val="F3F3F3"/>
              </a:buClr>
              <a:buSzPts val="1000"/>
              <a:buNone/>
              <a:defRPr>
                <a:solidFill>
                  <a:srgbClr val="F3F3F3"/>
                </a:solidFill>
              </a:defRPr>
            </a:lvl4pPr>
            <a:lvl5pPr lvl="4" algn="ctr" rtl="0">
              <a:lnSpc>
                <a:spcPct val="100000"/>
              </a:lnSpc>
              <a:spcBef>
                <a:spcPts val="0"/>
              </a:spcBef>
              <a:spcAft>
                <a:spcPts val="0"/>
              </a:spcAft>
              <a:buClr>
                <a:srgbClr val="F3F3F3"/>
              </a:buClr>
              <a:buSzPts val="1000"/>
              <a:buNone/>
              <a:defRPr>
                <a:solidFill>
                  <a:srgbClr val="F3F3F3"/>
                </a:solidFill>
              </a:defRPr>
            </a:lvl5pPr>
            <a:lvl6pPr lvl="5" algn="ctr" rtl="0">
              <a:lnSpc>
                <a:spcPct val="100000"/>
              </a:lnSpc>
              <a:spcBef>
                <a:spcPts val="0"/>
              </a:spcBef>
              <a:spcAft>
                <a:spcPts val="0"/>
              </a:spcAft>
              <a:buClr>
                <a:srgbClr val="F3F3F3"/>
              </a:buClr>
              <a:buSzPts val="1000"/>
              <a:buNone/>
              <a:defRPr>
                <a:solidFill>
                  <a:srgbClr val="F3F3F3"/>
                </a:solidFill>
              </a:defRPr>
            </a:lvl6pPr>
            <a:lvl7pPr lvl="6" algn="ctr" rtl="0">
              <a:lnSpc>
                <a:spcPct val="100000"/>
              </a:lnSpc>
              <a:spcBef>
                <a:spcPts val="0"/>
              </a:spcBef>
              <a:spcAft>
                <a:spcPts val="0"/>
              </a:spcAft>
              <a:buClr>
                <a:srgbClr val="F3F3F3"/>
              </a:buClr>
              <a:buSzPts val="1000"/>
              <a:buNone/>
              <a:defRPr>
                <a:solidFill>
                  <a:srgbClr val="F3F3F3"/>
                </a:solidFill>
              </a:defRPr>
            </a:lvl7pPr>
            <a:lvl8pPr lvl="7" algn="ctr" rtl="0">
              <a:lnSpc>
                <a:spcPct val="100000"/>
              </a:lnSpc>
              <a:spcBef>
                <a:spcPts val="0"/>
              </a:spcBef>
              <a:spcAft>
                <a:spcPts val="0"/>
              </a:spcAft>
              <a:buClr>
                <a:srgbClr val="F3F3F3"/>
              </a:buClr>
              <a:buSzPts val="1000"/>
              <a:buNone/>
              <a:defRPr>
                <a:solidFill>
                  <a:srgbClr val="F3F3F3"/>
                </a:solidFill>
              </a:defRPr>
            </a:lvl8pPr>
            <a:lvl9pPr lvl="8" algn="ctr" rtl="0">
              <a:lnSpc>
                <a:spcPct val="100000"/>
              </a:lnSpc>
              <a:spcBef>
                <a:spcPts val="0"/>
              </a:spcBef>
              <a:spcAft>
                <a:spcPts val="0"/>
              </a:spcAft>
              <a:buClr>
                <a:srgbClr val="F3F3F3"/>
              </a:buClr>
              <a:buSzPts val="1000"/>
              <a:buNone/>
              <a:defRPr>
                <a:solidFill>
                  <a:srgbClr val="F3F3F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TITLE">
  <p:cSld name="CUSTOM_1_1_1_2_1_1_1_1_1_1_2">
    <p:bg>
      <p:bgPr>
        <a:solidFill>
          <a:srgbClr val="EFEFEF"/>
        </a:solidFill>
        <a:effectLst/>
      </p:bgPr>
    </p:bg>
    <p:spTree>
      <p:nvGrpSpPr>
        <p:cNvPr id="1" name="Shape 106"/>
        <p:cNvGrpSpPr/>
        <p:nvPr/>
      </p:nvGrpSpPr>
      <p:grpSpPr>
        <a:xfrm>
          <a:off x="0" y="0"/>
          <a:ext cx="0" cy="0"/>
          <a:chOff x="0" y="0"/>
          <a:chExt cx="0" cy="0"/>
        </a:xfrm>
      </p:grpSpPr>
      <p:sp>
        <p:nvSpPr>
          <p:cNvPr id="107" name="Google Shape;107;p15"/>
          <p:cNvSpPr txBox="1">
            <a:spLocks noGrp="1"/>
          </p:cNvSpPr>
          <p:nvPr>
            <p:ph type="title"/>
          </p:nvPr>
        </p:nvSpPr>
        <p:spPr>
          <a:xfrm>
            <a:off x="3648525" y="844425"/>
            <a:ext cx="4609800" cy="21084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6000">
                <a:solidFill>
                  <a:srgbClr val="2C3938"/>
                </a:solidFill>
                <a:latin typeface="Oswald"/>
                <a:ea typeface="Oswald"/>
                <a:cs typeface="Oswald"/>
                <a:sym typeface="Oswald"/>
              </a:defRPr>
            </a:lvl1pPr>
            <a:lvl2pPr lvl="1" rtl="0">
              <a:spcBef>
                <a:spcPts val="0"/>
              </a:spcBef>
              <a:spcAft>
                <a:spcPts val="0"/>
              </a:spcAft>
              <a:buNone/>
              <a:defRPr sz="6000">
                <a:solidFill>
                  <a:srgbClr val="2C3938"/>
                </a:solidFill>
                <a:latin typeface="Oswald"/>
                <a:ea typeface="Oswald"/>
                <a:cs typeface="Oswald"/>
                <a:sym typeface="Oswald"/>
              </a:defRPr>
            </a:lvl2pPr>
            <a:lvl3pPr lvl="2" rtl="0">
              <a:spcBef>
                <a:spcPts val="0"/>
              </a:spcBef>
              <a:spcAft>
                <a:spcPts val="0"/>
              </a:spcAft>
              <a:buNone/>
              <a:defRPr sz="6000">
                <a:solidFill>
                  <a:srgbClr val="2C3938"/>
                </a:solidFill>
                <a:latin typeface="Oswald"/>
                <a:ea typeface="Oswald"/>
                <a:cs typeface="Oswald"/>
                <a:sym typeface="Oswald"/>
              </a:defRPr>
            </a:lvl3pPr>
            <a:lvl4pPr lvl="3" rtl="0">
              <a:spcBef>
                <a:spcPts val="0"/>
              </a:spcBef>
              <a:spcAft>
                <a:spcPts val="0"/>
              </a:spcAft>
              <a:buNone/>
              <a:defRPr sz="6000">
                <a:solidFill>
                  <a:srgbClr val="2C3938"/>
                </a:solidFill>
                <a:latin typeface="Oswald"/>
                <a:ea typeface="Oswald"/>
                <a:cs typeface="Oswald"/>
                <a:sym typeface="Oswald"/>
              </a:defRPr>
            </a:lvl4pPr>
            <a:lvl5pPr lvl="4" rtl="0">
              <a:spcBef>
                <a:spcPts val="0"/>
              </a:spcBef>
              <a:spcAft>
                <a:spcPts val="0"/>
              </a:spcAft>
              <a:buNone/>
              <a:defRPr sz="6000">
                <a:solidFill>
                  <a:srgbClr val="2C3938"/>
                </a:solidFill>
                <a:latin typeface="Oswald"/>
                <a:ea typeface="Oswald"/>
                <a:cs typeface="Oswald"/>
                <a:sym typeface="Oswald"/>
              </a:defRPr>
            </a:lvl5pPr>
            <a:lvl6pPr lvl="5" rtl="0">
              <a:spcBef>
                <a:spcPts val="0"/>
              </a:spcBef>
              <a:spcAft>
                <a:spcPts val="0"/>
              </a:spcAft>
              <a:buNone/>
              <a:defRPr sz="6000">
                <a:solidFill>
                  <a:srgbClr val="2C3938"/>
                </a:solidFill>
                <a:latin typeface="Oswald"/>
                <a:ea typeface="Oswald"/>
                <a:cs typeface="Oswald"/>
                <a:sym typeface="Oswald"/>
              </a:defRPr>
            </a:lvl6pPr>
            <a:lvl7pPr lvl="6" rtl="0">
              <a:spcBef>
                <a:spcPts val="0"/>
              </a:spcBef>
              <a:spcAft>
                <a:spcPts val="0"/>
              </a:spcAft>
              <a:buNone/>
              <a:defRPr sz="6000">
                <a:solidFill>
                  <a:srgbClr val="2C3938"/>
                </a:solidFill>
                <a:latin typeface="Oswald"/>
                <a:ea typeface="Oswald"/>
                <a:cs typeface="Oswald"/>
                <a:sym typeface="Oswald"/>
              </a:defRPr>
            </a:lvl7pPr>
            <a:lvl8pPr lvl="7" rtl="0">
              <a:spcBef>
                <a:spcPts val="0"/>
              </a:spcBef>
              <a:spcAft>
                <a:spcPts val="0"/>
              </a:spcAft>
              <a:buNone/>
              <a:defRPr sz="6000">
                <a:solidFill>
                  <a:srgbClr val="2C3938"/>
                </a:solidFill>
                <a:latin typeface="Oswald"/>
                <a:ea typeface="Oswald"/>
                <a:cs typeface="Oswald"/>
                <a:sym typeface="Oswald"/>
              </a:defRPr>
            </a:lvl8pPr>
            <a:lvl9pPr lvl="8" rtl="0">
              <a:spcBef>
                <a:spcPts val="0"/>
              </a:spcBef>
              <a:spcAft>
                <a:spcPts val="0"/>
              </a:spcAft>
              <a:buNone/>
              <a:defRPr sz="6000">
                <a:solidFill>
                  <a:srgbClr val="2C3938"/>
                </a:solidFill>
                <a:latin typeface="Oswald"/>
                <a:ea typeface="Oswald"/>
                <a:cs typeface="Oswald"/>
                <a:sym typeface="Oswald"/>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
  <p:cSld name="CUSTOM_1_1_1_2_1_1_1_1_1_1_1_1_1_3_2_1_1">
    <p:bg>
      <p:bgPr>
        <a:solidFill>
          <a:srgbClr val="2C3938"/>
        </a:solidFill>
        <a:effectLst/>
      </p:bgPr>
    </p:bg>
    <p:spTree>
      <p:nvGrpSpPr>
        <p:cNvPr id="1" name="Shape 119"/>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SLIDE">
  <p:cSld name="CUSTOM_1_1_1_2_1_1_1_1_1_1_1_1_1_3_1">
    <p:bg>
      <p:bgPr>
        <a:solidFill>
          <a:srgbClr val="EFEFEF"/>
        </a:solidFill>
        <a:effectLst/>
      </p:bgPr>
    </p:bg>
    <p:spTree>
      <p:nvGrpSpPr>
        <p:cNvPr id="1" name="Shape 12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FEFE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2C3938"/>
              </a:buClr>
              <a:buSzPts val="2800"/>
              <a:buFont typeface="Oswald"/>
              <a:buNone/>
              <a:defRPr sz="2800">
                <a:solidFill>
                  <a:srgbClr val="2C3938"/>
                </a:solidFill>
                <a:latin typeface="Oswald"/>
                <a:ea typeface="Oswald"/>
                <a:cs typeface="Oswald"/>
                <a:sym typeface="Oswald"/>
              </a:defRPr>
            </a:lvl1pPr>
            <a:lvl2pPr lvl="1">
              <a:spcBef>
                <a:spcPts val="0"/>
              </a:spcBef>
              <a:spcAft>
                <a:spcPts val="0"/>
              </a:spcAft>
              <a:buClr>
                <a:srgbClr val="2C3938"/>
              </a:buClr>
              <a:buSzPts val="2800"/>
              <a:buFont typeface="Oswald Regular"/>
              <a:buNone/>
              <a:defRPr sz="2800">
                <a:solidFill>
                  <a:srgbClr val="2C3938"/>
                </a:solidFill>
                <a:latin typeface="Oswald Regular"/>
                <a:ea typeface="Oswald Regular"/>
                <a:cs typeface="Oswald Regular"/>
                <a:sym typeface="Oswald Regular"/>
              </a:defRPr>
            </a:lvl2pPr>
            <a:lvl3pPr lvl="2">
              <a:spcBef>
                <a:spcPts val="0"/>
              </a:spcBef>
              <a:spcAft>
                <a:spcPts val="0"/>
              </a:spcAft>
              <a:buClr>
                <a:srgbClr val="2C3938"/>
              </a:buClr>
              <a:buSzPts val="2800"/>
              <a:buFont typeface="Oswald Regular"/>
              <a:buNone/>
              <a:defRPr sz="2800">
                <a:solidFill>
                  <a:srgbClr val="2C3938"/>
                </a:solidFill>
                <a:latin typeface="Oswald Regular"/>
                <a:ea typeface="Oswald Regular"/>
                <a:cs typeface="Oswald Regular"/>
                <a:sym typeface="Oswald Regular"/>
              </a:defRPr>
            </a:lvl3pPr>
            <a:lvl4pPr lvl="3">
              <a:spcBef>
                <a:spcPts val="0"/>
              </a:spcBef>
              <a:spcAft>
                <a:spcPts val="0"/>
              </a:spcAft>
              <a:buClr>
                <a:srgbClr val="2C3938"/>
              </a:buClr>
              <a:buSzPts val="2800"/>
              <a:buFont typeface="Oswald Regular"/>
              <a:buNone/>
              <a:defRPr sz="2800">
                <a:solidFill>
                  <a:srgbClr val="2C3938"/>
                </a:solidFill>
                <a:latin typeface="Oswald Regular"/>
                <a:ea typeface="Oswald Regular"/>
                <a:cs typeface="Oswald Regular"/>
                <a:sym typeface="Oswald Regular"/>
              </a:defRPr>
            </a:lvl4pPr>
            <a:lvl5pPr lvl="4">
              <a:spcBef>
                <a:spcPts val="0"/>
              </a:spcBef>
              <a:spcAft>
                <a:spcPts val="0"/>
              </a:spcAft>
              <a:buClr>
                <a:srgbClr val="2C3938"/>
              </a:buClr>
              <a:buSzPts val="2800"/>
              <a:buFont typeface="Oswald Regular"/>
              <a:buNone/>
              <a:defRPr sz="2800">
                <a:solidFill>
                  <a:srgbClr val="2C3938"/>
                </a:solidFill>
                <a:latin typeface="Oswald Regular"/>
                <a:ea typeface="Oswald Regular"/>
                <a:cs typeface="Oswald Regular"/>
                <a:sym typeface="Oswald Regular"/>
              </a:defRPr>
            </a:lvl5pPr>
            <a:lvl6pPr lvl="5">
              <a:spcBef>
                <a:spcPts val="0"/>
              </a:spcBef>
              <a:spcAft>
                <a:spcPts val="0"/>
              </a:spcAft>
              <a:buClr>
                <a:srgbClr val="2C3938"/>
              </a:buClr>
              <a:buSzPts val="2800"/>
              <a:buFont typeface="Oswald Regular"/>
              <a:buNone/>
              <a:defRPr sz="2800">
                <a:solidFill>
                  <a:srgbClr val="2C3938"/>
                </a:solidFill>
                <a:latin typeface="Oswald Regular"/>
                <a:ea typeface="Oswald Regular"/>
                <a:cs typeface="Oswald Regular"/>
                <a:sym typeface="Oswald Regular"/>
              </a:defRPr>
            </a:lvl6pPr>
            <a:lvl7pPr lvl="6">
              <a:spcBef>
                <a:spcPts val="0"/>
              </a:spcBef>
              <a:spcAft>
                <a:spcPts val="0"/>
              </a:spcAft>
              <a:buClr>
                <a:srgbClr val="2C3938"/>
              </a:buClr>
              <a:buSzPts val="2800"/>
              <a:buFont typeface="Oswald Regular"/>
              <a:buNone/>
              <a:defRPr sz="2800">
                <a:solidFill>
                  <a:srgbClr val="2C3938"/>
                </a:solidFill>
                <a:latin typeface="Oswald Regular"/>
                <a:ea typeface="Oswald Regular"/>
                <a:cs typeface="Oswald Regular"/>
                <a:sym typeface="Oswald Regular"/>
              </a:defRPr>
            </a:lvl7pPr>
            <a:lvl8pPr lvl="7">
              <a:spcBef>
                <a:spcPts val="0"/>
              </a:spcBef>
              <a:spcAft>
                <a:spcPts val="0"/>
              </a:spcAft>
              <a:buClr>
                <a:srgbClr val="2C3938"/>
              </a:buClr>
              <a:buSzPts val="2800"/>
              <a:buFont typeface="Oswald Regular"/>
              <a:buNone/>
              <a:defRPr sz="2800">
                <a:solidFill>
                  <a:srgbClr val="2C3938"/>
                </a:solidFill>
                <a:latin typeface="Oswald Regular"/>
                <a:ea typeface="Oswald Regular"/>
                <a:cs typeface="Oswald Regular"/>
                <a:sym typeface="Oswald Regular"/>
              </a:defRPr>
            </a:lvl8pPr>
            <a:lvl9pPr lvl="8">
              <a:spcBef>
                <a:spcPts val="0"/>
              </a:spcBef>
              <a:spcAft>
                <a:spcPts val="0"/>
              </a:spcAft>
              <a:buClr>
                <a:srgbClr val="2C3938"/>
              </a:buClr>
              <a:buSzPts val="2800"/>
              <a:buFont typeface="Oswald Regular"/>
              <a:buNone/>
              <a:defRPr sz="2800">
                <a:solidFill>
                  <a:srgbClr val="2C3938"/>
                </a:solidFill>
                <a:latin typeface="Oswald Regular"/>
                <a:ea typeface="Oswald Regular"/>
                <a:cs typeface="Oswald Regular"/>
                <a:sym typeface="Oswald Regula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2100" rtl="0">
              <a:lnSpc>
                <a:spcPct val="115000"/>
              </a:lnSpc>
              <a:spcBef>
                <a:spcPts val="0"/>
              </a:spcBef>
              <a:spcAft>
                <a:spcPts val="0"/>
              </a:spcAft>
              <a:buClr>
                <a:srgbClr val="2C3938"/>
              </a:buClr>
              <a:buSzPts val="1000"/>
              <a:buFont typeface="Cutive Mono"/>
              <a:buChar char="●"/>
              <a:defRPr sz="1000">
                <a:solidFill>
                  <a:srgbClr val="2C3938"/>
                </a:solidFill>
                <a:latin typeface="Cutive Mono"/>
                <a:ea typeface="Cutive Mono"/>
                <a:cs typeface="Cutive Mono"/>
                <a:sym typeface="Cutive Mono"/>
              </a:defRPr>
            </a:lvl1pPr>
            <a:lvl2pPr marL="914400" lvl="1" indent="-292100" rtl="0">
              <a:lnSpc>
                <a:spcPct val="115000"/>
              </a:lnSpc>
              <a:spcBef>
                <a:spcPts val="1600"/>
              </a:spcBef>
              <a:spcAft>
                <a:spcPts val="0"/>
              </a:spcAft>
              <a:buClr>
                <a:srgbClr val="2C3938"/>
              </a:buClr>
              <a:buSzPts val="1000"/>
              <a:buFont typeface="Cutive Mono"/>
              <a:buChar char="○"/>
              <a:defRPr sz="1000">
                <a:solidFill>
                  <a:srgbClr val="2C3938"/>
                </a:solidFill>
                <a:latin typeface="Cutive Mono"/>
                <a:ea typeface="Cutive Mono"/>
                <a:cs typeface="Cutive Mono"/>
                <a:sym typeface="Cutive Mono"/>
              </a:defRPr>
            </a:lvl2pPr>
            <a:lvl3pPr marL="1371600" lvl="2" indent="-292100" rtl="0">
              <a:lnSpc>
                <a:spcPct val="115000"/>
              </a:lnSpc>
              <a:spcBef>
                <a:spcPts val="1600"/>
              </a:spcBef>
              <a:spcAft>
                <a:spcPts val="0"/>
              </a:spcAft>
              <a:buClr>
                <a:srgbClr val="2C3938"/>
              </a:buClr>
              <a:buSzPts val="1000"/>
              <a:buFont typeface="Cutive Mono"/>
              <a:buChar char="■"/>
              <a:defRPr sz="1000">
                <a:solidFill>
                  <a:srgbClr val="2C3938"/>
                </a:solidFill>
                <a:latin typeface="Cutive Mono"/>
                <a:ea typeface="Cutive Mono"/>
                <a:cs typeface="Cutive Mono"/>
                <a:sym typeface="Cutive Mono"/>
              </a:defRPr>
            </a:lvl3pPr>
            <a:lvl4pPr marL="1828800" lvl="3" indent="-292100" rtl="0">
              <a:lnSpc>
                <a:spcPct val="115000"/>
              </a:lnSpc>
              <a:spcBef>
                <a:spcPts val="1600"/>
              </a:spcBef>
              <a:spcAft>
                <a:spcPts val="0"/>
              </a:spcAft>
              <a:buClr>
                <a:srgbClr val="2C3938"/>
              </a:buClr>
              <a:buSzPts val="1000"/>
              <a:buFont typeface="Cutive Mono"/>
              <a:buChar char="●"/>
              <a:defRPr sz="1000">
                <a:solidFill>
                  <a:srgbClr val="2C3938"/>
                </a:solidFill>
                <a:latin typeface="Cutive Mono"/>
                <a:ea typeface="Cutive Mono"/>
                <a:cs typeface="Cutive Mono"/>
                <a:sym typeface="Cutive Mono"/>
              </a:defRPr>
            </a:lvl4pPr>
            <a:lvl5pPr marL="2286000" lvl="4" indent="-292100" rtl="0">
              <a:lnSpc>
                <a:spcPct val="115000"/>
              </a:lnSpc>
              <a:spcBef>
                <a:spcPts val="1600"/>
              </a:spcBef>
              <a:spcAft>
                <a:spcPts val="0"/>
              </a:spcAft>
              <a:buClr>
                <a:srgbClr val="2C3938"/>
              </a:buClr>
              <a:buSzPts val="1000"/>
              <a:buFont typeface="Cutive Mono"/>
              <a:buChar char="○"/>
              <a:defRPr sz="1000">
                <a:solidFill>
                  <a:srgbClr val="2C3938"/>
                </a:solidFill>
                <a:latin typeface="Cutive Mono"/>
                <a:ea typeface="Cutive Mono"/>
                <a:cs typeface="Cutive Mono"/>
                <a:sym typeface="Cutive Mono"/>
              </a:defRPr>
            </a:lvl5pPr>
            <a:lvl6pPr marL="2743200" lvl="5" indent="-292100" rtl="0">
              <a:lnSpc>
                <a:spcPct val="115000"/>
              </a:lnSpc>
              <a:spcBef>
                <a:spcPts val="1600"/>
              </a:spcBef>
              <a:spcAft>
                <a:spcPts val="0"/>
              </a:spcAft>
              <a:buClr>
                <a:srgbClr val="2C3938"/>
              </a:buClr>
              <a:buSzPts val="1000"/>
              <a:buFont typeface="Cutive Mono"/>
              <a:buChar char="■"/>
              <a:defRPr sz="1000">
                <a:solidFill>
                  <a:srgbClr val="2C3938"/>
                </a:solidFill>
                <a:latin typeface="Cutive Mono"/>
                <a:ea typeface="Cutive Mono"/>
                <a:cs typeface="Cutive Mono"/>
                <a:sym typeface="Cutive Mono"/>
              </a:defRPr>
            </a:lvl6pPr>
            <a:lvl7pPr marL="3200400" lvl="6" indent="-292100" rtl="0">
              <a:lnSpc>
                <a:spcPct val="115000"/>
              </a:lnSpc>
              <a:spcBef>
                <a:spcPts val="1600"/>
              </a:spcBef>
              <a:spcAft>
                <a:spcPts val="0"/>
              </a:spcAft>
              <a:buClr>
                <a:srgbClr val="2C3938"/>
              </a:buClr>
              <a:buSzPts val="1000"/>
              <a:buFont typeface="Cutive Mono"/>
              <a:buChar char="●"/>
              <a:defRPr sz="1000">
                <a:solidFill>
                  <a:srgbClr val="2C3938"/>
                </a:solidFill>
                <a:latin typeface="Cutive Mono"/>
                <a:ea typeface="Cutive Mono"/>
                <a:cs typeface="Cutive Mono"/>
                <a:sym typeface="Cutive Mono"/>
              </a:defRPr>
            </a:lvl7pPr>
            <a:lvl8pPr marL="3657600" lvl="7" indent="-292100" rtl="0">
              <a:lnSpc>
                <a:spcPct val="115000"/>
              </a:lnSpc>
              <a:spcBef>
                <a:spcPts val="1600"/>
              </a:spcBef>
              <a:spcAft>
                <a:spcPts val="0"/>
              </a:spcAft>
              <a:buClr>
                <a:srgbClr val="2C3938"/>
              </a:buClr>
              <a:buSzPts val="1000"/>
              <a:buFont typeface="Cutive Mono"/>
              <a:buChar char="○"/>
              <a:defRPr sz="1000">
                <a:solidFill>
                  <a:srgbClr val="2C3938"/>
                </a:solidFill>
                <a:latin typeface="Cutive Mono"/>
                <a:ea typeface="Cutive Mono"/>
                <a:cs typeface="Cutive Mono"/>
                <a:sym typeface="Cutive Mono"/>
              </a:defRPr>
            </a:lvl8pPr>
            <a:lvl9pPr marL="4114800" lvl="8" indent="-292100" rtl="0">
              <a:lnSpc>
                <a:spcPct val="115000"/>
              </a:lnSpc>
              <a:spcBef>
                <a:spcPts val="1600"/>
              </a:spcBef>
              <a:spcAft>
                <a:spcPts val="1600"/>
              </a:spcAft>
              <a:buClr>
                <a:srgbClr val="2C3938"/>
              </a:buClr>
              <a:buSzPts val="1000"/>
              <a:buFont typeface="Cutive Mono"/>
              <a:buChar char="■"/>
              <a:defRPr sz="1000">
                <a:solidFill>
                  <a:srgbClr val="2C3938"/>
                </a:solidFill>
                <a:latin typeface="Cutive Mono"/>
                <a:ea typeface="Cutive Mono"/>
                <a:cs typeface="Cutive Mono"/>
                <a:sym typeface="Cutive Mon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5" r:id="rId6"/>
    <p:sldLayoutId id="2147483661" r:id="rId7"/>
    <p:sldLayoutId id="2147483665" r:id="rId8"/>
    <p:sldLayoutId id="214748366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EFEFEF"/>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2C3938"/>
              </a:buClr>
              <a:buSzPts val="2800"/>
              <a:buFont typeface="Oswald"/>
              <a:buNone/>
              <a:defRPr sz="2800">
                <a:solidFill>
                  <a:srgbClr val="2C3938"/>
                </a:solidFill>
                <a:latin typeface="Oswald"/>
                <a:ea typeface="Oswald"/>
                <a:cs typeface="Oswald"/>
                <a:sym typeface="Oswald"/>
              </a:defRPr>
            </a:lvl1pPr>
            <a:lvl2pPr lvl="1" rtl="0">
              <a:spcBef>
                <a:spcPts val="0"/>
              </a:spcBef>
              <a:spcAft>
                <a:spcPts val="0"/>
              </a:spcAft>
              <a:buClr>
                <a:srgbClr val="2C3938"/>
              </a:buClr>
              <a:buSzPts val="2800"/>
              <a:buFont typeface="Oswald Regular"/>
              <a:buNone/>
              <a:defRPr sz="2800">
                <a:solidFill>
                  <a:srgbClr val="2C3938"/>
                </a:solidFill>
                <a:latin typeface="Oswald Regular"/>
                <a:ea typeface="Oswald Regular"/>
                <a:cs typeface="Oswald Regular"/>
                <a:sym typeface="Oswald Regular"/>
              </a:defRPr>
            </a:lvl2pPr>
            <a:lvl3pPr lvl="2" rtl="0">
              <a:spcBef>
                <a:spcPts val="0"/>
              </a:spcBef>
              <a:spcAft>
                <a:spcPts val="0"/>
              </a:spcAft>
              <a:buClr>
                <a:srgbClr val="2C3938"/>
              </a:buClr>
              <a:buSzPts val="2800"/>
              <a:buFont typeface="Oswald Regular"/>
              <a:buNone/>
              <a:defRPr sz="2800">
                <a:solidFill>
                  <a:srgbClr val="2C3938"/>
                </a:solidFill>
                <a:latin typeface="Oswald Regular"/>
                <a:ea typeface="Oswald Regular"/>
                <a:cs typeface="Oswald Regular"/>
                <a:sym typeface="Oswald Regular"/>
              </a:defRPr>
            </a:lvl3pPr>
            <a:lvl4pPr lvl="3" rtl="0">
              <a:spcBef>
                <a:spcPts val="0"/>
              </a:spcBef>
              <a:spcAft>
                <a:spcPts val="0"/>
              </a:spcAft>
              <a:buClr>
                <a:srgbClr val="2C3938"/>
              </a:buClr>
              <a:buSzPts val="2800"/>
              <a:buFont typeface="Oswald Regular"/>
              <a:buNone/>
              <a:defRPr sz="2800">
                <a:solidFill>
                  <a:srgbClr val="2C3938"/>
                </a:solidFill>
                <a:latin typeface="Oswald Regular"/>
                <a:ea typeface="Oswald Regular"/>
                <a:cs typeface="Oswald Regular"/>
                <a:sym typeface="Oswald Regular"/>
              </a:defRPr>
            </a:lvl4pPr>
            <a:lvl5pPr lvl="4" rtl="0">
              <a:spcBef>
                <a:spcPts val="0"/>
              </a:spcBef>
              <a:spcAft>
                <a:spcPts val="0"/>
              </a:spcAft>
              <a:buClr>
                <a:srgbClr val="2C3938"/>
              </a:buClr>
              <a:buSzPts val="2800"/>
              <a:buFont typeface="Oswald Regular"/>
              <a:buNone/>
              <a:defRPr sz="2800">
                <a:solidFill>
                  <a:srgbClr val="2C3938"/>
                </a:solidFill>
                <a:latin typeface="Oswald Regular"/>
                <a:ea typeface="Oswald Regular"/>
                <a:cs typeface="Oswald Regular"/>
                <a:sym typeface="Oswald Regular"/>
              </a:defRPr>
            </a:lvl5pPr>
            <a:lvl6pPr lvl="5" rtl="0">
              <a:spcBef>
                <a:spcPts val="0"/>
              </a:spcBef>
              <a:spcAft>
                <a:spcPts val="0"/>
              </a:spcAft>
              <a:buClr>
                <a:srgbClr val="2C3938"/>
              </a:buClr>
              <a:buSzPts val="2800"/>
              <a:buFont typeface="Oswald Regular"/>
              <a:buNone/>
              <a:defRPr sz="2800">
                <a:solidFill>
                  <a:srgbClr val="2C3938"/>
                </a:solidFill>
                <a:latin typeface="Oswald Regular"/>
                <a:ea typeface="Oswald Regular"/>
                <a:cs typeface="Oswald Regular"/>
                <a:sym typeface="Oswald Regular"/>
              </a:defRPr>
            </a:lvl6pPr>
            <a:lvl7pPr lvl="6" rtl="0">
              <a:spcBef>
                <a:spcPts val="0"/>
              </a:spcBef>
              <a:spcAft>
                <a:spcPts val="0"/>
              </a:spcAft>
              <a:buClr>
                <a:srgbClr val="2C3938"/>
              </a:buClr>
              <a:buSzPts val="2800"/>
              <a:buFont typeface="Oswald Regular"/>
              <a:buNone/>
              <a:defRPr sz="2800">
                <a:solidFill>
                  <a:srgbClr val="2C3938"/>
                </a:solidFill>
                <a:latin typeface="Oswald Regular"/>
                <a:ea typeface="Oswald Regular"/>
                <a:cs typeface="Oswald Regular"/>
                <a:sym typeface="Oswald Regular"/>
              </a:defRPr>
            </a:lvl7pPr>
            <a:lvl8pPr lvl="7" rtl="0">
              <a:spcBef>
                <a:spcPts val="0"/>
              </a:spcBef>
              <a:spcAft>
                <a:spcPts val="0"/>
              </a:spcAft>
              <a:buClr>
                <a:srgbClr val="2C3938"/>
              </a:buClr>
              <a:buSzPts val="2800"/>
              <a:buFont typeface="Oswald Regular"/>
              <a:buNone/>
              <a:defRPr sz="2800">
                <a:solidFill>
                  <a:srgbClr val="2C3938"/>
                </a:solidFill>
                <a:latin typeface="Oswald Regular"/>
                <a:ea typeface="Oswald Regular"/>
                <a:cs typeface="Oswald Regular"/>
                <a:sym typeface="Oswald Regular"/>
              </a:defRPr>
            </a:lvl8pPr>
            <a:lvl9pPr lvl="8" rtl="0">
              <a:spcBef>
                <a:spcPts val="0"/>
              </a:spcBef>
              <a:spcAft>
                <a:spcPts val="0"/>
              </a:spcAft>
              <a:buClr>
                <a:srgbClr val="2C3938"/>
              </a:buClr>
              <a:buSzPts val="2800"/>
              <a:buFont typeface="Oswald Regular"/>
              <a:buNone/>
              <a:defRPr sz="2800">
                <a:solidFill>
                  <a:srgbClr val="2C3938"/>
                </a:solidFill>
                <a:latin typeface="Oswald Regular"/>
                <a:ea typeface="Oswald Regular"/>
                <a:cs typeface="Oswald Regular"/>
                <a:sym typeface="Oswald Regular"/>
              </a:defRPr>
            </a:lvl9pPr>
          </a:lstStyle>
          <a:p>
            <a:endParaRPr/>
          </a:p>
        </p:txBody>
      </p:sp>
      <p:sp>
        <p:nvSpPr>
          <p:cNvPr id="127" name="Google Shape;127;p2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2100" rtl="0">
              <a:lnSpc>
                <a:spcPct val="115000"/>
              </a:lnSpc>
              <a:spcBef>
                <a:spcPts val="0"/>
              </a:spcBef>
              <a:spcAft>
                <a:spcPts val="0"/>
              </a:spcAft>
              <a:buClr>
                <a:srgbClr val="2C3938"/>
              </a:buClr>
              <a:buSzPts val="1000"/>
              <a:buFont typeface="Cutive Mono"/>
              <a:buChar char="●"/>
              <a:defRPr sz="1000">
                <a:solidFill>
                  <a:srgbClr val="2C3938"/>
                </a:solidFill>
                <a:latin typeface="Cutive Mono"/>
                <a:ea typeface="Cutive Mono"/>
                <a:cs typeface="Cutive Mono"/>
                <a:sym typeface="Cutive Mono"/>
              </a:defRPr>
            </a:lvl1pPr>
            <a:lvl2pPr marL="914400" lvl="1" indent="-292100" rtl="0">
              <a:lnSpc>
                <a:spcPct val="115000"/>
              </a:lnSpc>
              <a:spcBef>
                <a:spcPts val="1600"/>
              </a:spcBef>
              <a:spcAft>
                <a:spcPts val="0"/>
              </a:spcAft>
              <a:buClr>
                <a:srgbClr val="2C3938"/>
              </a:buClr>
              <a:buSzPts val="1000"/>
              <a:buFont typeface="Cutive Mono"/>
              <a:buChar char="○"/>
              <a:defRPr sz="1000">
                <a:solidFill>
                  <a:srgbClr val="2C3938"/>
                </a:solidFill>
                <a:latin typeface="Cutive Mono"/>
                <a:ea typeface="Cutive Mono"/>
                <a:cs typeface="Cutive Mono"/>
                <a:sym typeface="Cutive Mono"/>
              </a:defRPr>
            </a:lvl2pPr>
            <a:lvl3pPr marL="1371600" lvl="2" indent="-292100" rtl="0">
              <a:lnSpc>
                <a:spcPct val="115000"/>
              </a:lnSpc>
              <a:spcBef>
                <a:spcPts val="1600"/>
              </a:spcBef>
              <a:spcAft>
                <a:spcPts val="0"/>
              </a:spcAft>
              <a:buClr>
                <a:srgbClr val="2C3938"/>
              </a:buClr>
              <a:buSzPts val="1000"/>
              <a:buFont typeface="Cutive Mono"/>
              <a:buChar char="■"/>
              <a:defRPr sz="1000">
                <a:solidFill>
                  <a:srgbClr val="2C3938"/>
                </a:solidFill>
                <a:latin typeface="Cutive Mono"/>
                <a:ea typeface="Cutive Mono"/>
                <a:cs typeface="Cutive Mono"/>
                <a:sym typeface="Cutive Mono"/>
              </a:defRPr>
            </a:lvl3pPr>
            <a:lvl4pPr marL="1828800" lvl="3" indent="-292100" rtl="0">
              <a:lnSpc>
                <a:spcPct val="115000"/>
              </a:lnSpc>
              <a:spcBef>
                <a:spcPts val="1600"/>
              </a:spcBef>
              <a:spcAft>
                <a:spcPts val="0"/>
              </a:spcAft>
              <a:buClr>
                <a:srgbClr val="2C3938"/>
              </a:buClr>
              <a:buSzPts val="1000"/>
              <a:buFont typeface="Cutive Mono"/>
              <a:buChar char="●"/>
              <a:defRPr sz="1000">
                <a:solidFill>
                  <a:srgbClr val="2C3938"/>
                </a:solidFill>
                <a:latin typeface="Cutive Mono"/>
                <a:ea typeface="Cutive Mono"/>
                <a:cs typeface="Cutive Mono"/>
                <a:sym typeface="Cutive Mono"/>
              </a:defRPr>
            </a:lvl4pPr>
            <a:lvl5pPr marL="2286000" lvl="4" indent="-292100" rtl="0">
              <a:lnSpc>
                <a:spcPct val="115000"/>
              </a:lnSpc>
              <a:spcBef>
                <a:spcPts val="1600"/>
              </a:spcBef>
              <a:spcAft>
                <a:spcPts val="0"/>
              </a:spcAft>
              <a:buClr>
                <a:srgbClr val="2C3938"/>
              </a:buClr>
              <a:buSzPts val="1000"/>
              <a:buFont typeface="Cutive Mono"/>
              <a:buChar char="○"/>
              <a:defRPr sz="1000">
                <a:solidFill>
                  <a:srgbClr val="2C3938"/>
                </a:solidFill>
                <a:latin typeface="Cutive Mono"/>
                <a:ea typeface="Cutive Mono"/>
                <a:cs typeface="Cutive Mono"/>
                <a:sym typeface="Cutive Mono"/>
              </a:defRPr>
            </a:lvl5pPr>
            <a:lvl6pPr marL="2743200" lvl="5" indent="-292100" rtl="0">
              <a:lnSpc>
                <a:spcPct val="115000"/>
              </a:lnSpc>
              <a:spcBef>
                <a:spcPts val="1600"/>
              </a:spcBef>
              <a:spcAft>
                <a:spcPts val="0"/>
              </a:spcAft>
              <a:buClr>
                <a:srgbClr val="2C3938"/>
              </a:buClr>
              <a:buSzPts val="1000"/>
              <a:buFont typeface="Cutive Mono"/>
              <a:buChar char="■"/>
              <a:defRPr sz="1000">
                <a:solidFill>
                  <a:srgbClr val="2C3938"/>
                </a:solidFill>
                <a:latin typeface="Cutive Mono"/>
                <a:ea typeface="Cutive Mono"/>
                <a:cs typeface="Cutive Mono"/>
                <a:sym typeface="Cutive Mono"/>
              </a:defRPr>
            </a:lvl6pPr>
            <a:lvl7pPr marL="3200400" lvl="6" indent="-292100" rtl="0">
              <a:lnSpc>
                <a:spcPct val="115000"/>
              </a:lnSpc>
              <a:spcBef>
                <a:spcPts val="1600"/>
              </a:spcBef>
              <a:spcAft>
                <a:spcPts val="0"/>
              </a:spcAft>
              <a:buClr>
                <a:srgbClr val="2C3938"/>
              </a:buClr>
              <a:buSzPts val="1000"/>
              <a:buFont typeface="Cutive Mono"/>
              <a:buChar char="●"/>
              <a:defRPr sz="1000">
                <a:solidFill>
                  <a:srgbClr val="2C3938"/>
                </a:solidFill>
                <a:latin typeface="Cutive Mono"/>
                <a:ea typeface="Cutive Mono"/>
                <a:cs typeface="Cutive Mono"/>
                <a:sym typeface="Cutive Mono"/>
              </a:defRPr>
            </a:lvl7pPr>
            <a:lvl8pPr marL="3657600" lvl="7" indent="-292100" rtl="0">
              <a:lnSpc>
                <a:spcPct val="115000"/>
              </a:lnSpc>
              <a:spcBef>
                <a:spcPts val="1600"/>
              </a:spcBef>
              <a:spcAft>
                <a:spcPts val="0"/>
              </a:spcAft>
              <a:buClr>
                <a:srgbClr val="2C3938"/>
              </a:buClr>
              <a:buSzPts val="1000"/>
              <a:buFont typeface="Cutive Mono"/>
              <a:buChar char="○"/>
              <a:defRPr sz="1000">
                <a:solidFill>
                  <a:srgbClr val="2C3938"/>
                </a:solidFill>
                <a:latin typeface="Cutive Mono"/>
                <a:ea typeface="Cutive Mono"/>
                <a:cs typeface="Cutive Mono"/>
                <a:sym typeface="Cutive Mono"/>
              </a:defRPr>
            </a:lvl8pPr>
            <a:lvl9pPr marL="4114800" lvl="8" indent="-292100" rtl="0">
              <a:lnSpc>
                <a:spcPct val="115000"/>
              </a:lnSpc>
              <a:spcBef>
                <a:spcPts val="1600"/>
              </a:spcBef>
              <a:spcAft>
                <a:spcPts val="1600"/>
              </a:spcAft>
              <a:buClr>
                <a:srgbClr val="2C3938"/>
              </a:buClr>
              <a:buSzPts val="1000"/>
              <a:buFont typeface="Cutive Mono"/>
              <a:buChar char="■"/>
              <a:defRPr sz="1000">
                <a:solidFill>
                  <a:srgbClr val="2C3938"/>
                </a:solidFill>
                <a:latin typeface="Cutive Mono"/>
                <a:ea typeface="Cutive Mono"/>
                <a:cs typeface="Cutive Mono"/>
                <a:sym typeface="Cutive Mono"/>
              </a:defRPr>
            </a:lvl9pPr>
          </a:lstStyle>
          <a:p>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4.sv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4.sv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24.svg"/></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24.sv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24.sv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4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3"/>
        <p:cNvGrpSpPr/>
        <p:nvPr/>
      </p:nvGrpSpPr>
      <p:grpSpPr>
        <a:xfrm>
          <a:off x="0" y="0"/>
          <a:ext cx="0" cy="0"/>
          <a:chOff x="0" y="0"/>
          <a:chExt cx="0" cy="0"/>
        </a:xfrm>
      </p:grpSpPr>
      <p:sp>
        <p:nvSpPr>
          <p:cNvPr id="245" name="Google Shape;245;p41"/>
          <p:cNvSpPr/>
          <p:nvPr/>
        </p:nvSpPr>
        <p:spPr>
          <a:xfrm>
            <a:off x="-112143" y="4597800"/>
            <a:ext cx="9144000" cy="545700"/>
          </a:xfrm>
          <a:prstGeom prst="rect">
            <a:avLst/>
          </a:pr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 name="Google Shape;246;p41"/>
          <p:cNvSpPr txBox="1">
            <a:spLocks noGrp="1"/>
          </p:cNvSpPr>
          <p:nvPr>
            <p:ph type="ctrTitle"/>
          </p:nvPr>
        </p:nvSpPr>
        <p:spPr>
          <a:xfrm flipH="1">
            <a:off x="142240" y="295262"/>
            <a:ext cx="3901440" cy="316929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DE" dirty="0"/>
              <a:t>Einführung in Instagram</a:t>
            </a:r>
            <a:br>
              <a:rPr lang="de-DE" dirty="0"/>
            </a:br>
            <a:br>
              <a:rPr lang="de-DE" dirty="0"/>
            </a:br>
            <a:endParaRPr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83"/>
        <p:cNvGrpSpPr/>
        <p:nvPr/>
      </p:nvGrpSpPr>
      <p:grpSpPr>
        <a:xfrm>
          <a:off x="0" y="0"/>
          <a:ext cx="0" cy="0"/>
          <a:chOff x="0" y="0"/>
          <a:chExt cx="0" cy="0"/>
        </a:xfrm>
      </p:grpSpPr>
      <p:cxnSp>
        <p:nvCxnSpPr>
          <p:cNvPr id="284" name="Google Shape;284;p44"/>
          <p:cNvCxnSpPr/>
          <p:nvPr/>
        </p:nvCxnSpPr>
        <p:spPr>
          <a:xfrm>
            <a:off x="0" y="1255800"/>
            <a:ext cx="4601700" cy="0"/>
          </a:xfrm>
          <a:prstGeom prst="straightConnector1">
            <a:avLst/>
          </a:prstGeom>
          <a:noFill/>
          <a:ln w="19050" cap="flat" cmpd="sng">
            <a:solidFill>
              <a:srgbClr val="F3F3F3"/>
            </a:solidFill>
            <a:prstDash val="solid"/>
            <a:round/>
            <a:headEnd type="none" w="med" len="med"/>
            <a:tailEnd type="none" w="med" len="med"/>
          </a:ln>
        </p:spPr>
      </p:cxnSp>
      <p:sp>
        <p:nvSpPr>
          <p:cNvPr id="285" name="Google Shape;285;p44"/>
          <p:cNvSpPr txBox="1">
            <a:spLocks noGrp="1"/>
          </p:cNvSpPr>
          <p:nvPr>
            <p:ph type="ctrTitle" idx="2"/>
          </p:nvPr>
        </p:nvSpPr>
        <p:spPr>
          <a:xfrm>
            <a:off x="29700" y="648437"/>
            <a:ext cx="4043494" cy="61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DE" dirty="0"/>
              <a:t>Insta-Stories</a:t>
            </a:r>
            <a:endParaRPr dirty="0"/>
          </a:p>
        </p:txBody>
      </p:sp>
      <p:sp>
        <p:nvSpPr>
          <p:cNvPr id="3" name="Textfeld 2">
            <a:extLst>
              <a:ext uri="{FF2B5EF4-FFF2-40B4-BE49-F238E27FC236}">
                <a16:creationId xmlns:a16="http://schemas.microsoft.com/office/drawing/2014/main" id="{EE09250F-CBEF-4474-BEFF-262EEAE9C5D7}"/>
              </a:ext>
            </a:extLst>
          </p:cNvPr>
          <p:cNvSpPr txBox="1"/>
          <p:nvPr/>
        </p:nvSpPr>
        <p:spPr>
          <a:xfrm>
            <a:off x="5312173" y="4657828"/>
            <a:ext cx="3636966" cy="369332"/>
          </a:xfrm>
          <a:prstGeom prst="rect">
            <a:avLst/>
          </a:prstGeom>
          <a:noFill/>
        </p:spPr>
        <p:txBody>
          <a:bodyPr wrap="square" rtlCol="0">
            <a:spAutoFit/>
          </a:bodyPr>
          <a:lstStyle/>
          <a:p>
            <a:pPr algn="r"/>
            <a:r>
              <a:rPr lang="de-DE" sz="900" dirty="0">
                <a:solidFill>
                  <a:schemeClr val="accent5">
                    <a:lumMod val="75000"/>
                  </a:schemeClr>
                </a:solidFill>
                <a:latin typeface="Oswald"/>
              </a:rPr>
              <a:t>Ranking der beliebtesten </a:t>
            </a:r>
            <a:r>
              <a:rPr lang="de-DE" sz="900" dirty="0" err="1">
                <a:solidFill>
                  <a:schemeClr val="accent5">
                    <a:lumMod val="75000"/>
                  </a:schemeClr>
                </a:solidFill>
                <a:latin typeface="Oswald"/>
              </a:rPr>
              <a:t>Social</a:t>
            </a:r>
            <a:r>
              <a:rPr lang="de-DE" sz="900" dirty="0">
                <a:solidFill>
                  <a:schemeClr val="accent5">
                    <a:lumMod val="75000"/>
                  </a:schemeClr>
                </a:solidFill>
                <a:latin typeface="Oswald"/>
              </a:rPr>
              <a:t> Networks und Messenger nach Anteil der Nutzer aller deutschen Internetnutzer 2019; Quelle: Statista</a:t>
            </a:r>
          </a:p>
        </p:txBody>
      </p:sp>
      <p:pic>
        <p:nvPicPr>
          <p:cNvPr id="8" name="Picture 2">
            <a:extLst>
              <a:ext uri="{FF2B5EF4-FFF2-40B4-BE49-F238E27FC236}">
                <a16:creationId xmlns:a16="http://schemas.microsoft.com/office/drawing/2014/main" id="{578CC943-BFE2-42D1-9837-2B7623094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946" y="1249961"/>
            <a:ext cx="5187423" cy="369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817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Untertitel 5">
            <a:extLst>
              <a:ext uri="{FF2B5EF4-FFF2-40B4-BE49-F238E27FC236}">
                <a16:creationId xmlns:a16="http://schemas.microsoft.com/office/drawing/2014/main" id="{0F066676-1E4A-4211-9E58-9E7AD5AB8852}"/>
              </a:ext>
            </a:extLst>
          </p:cNvPr>
          <p:cNvSpPr>
            <a:spLocks noGrp="1"/>
          </p:cNvSpPr>
          <p:nvPr>
            <p:ph type="subTitle" idx="1"/>
          </p:nvPr>
        </p:nvSpPr>
        <p:spPr>
          <a:xfrm flipH="1">
            <a:off x="1811112" y="2268300"/>
            <a:ext cx="5521775" cy="606900"/>
          </a:xfrm>
        </p:spPr>
        <p:txBody>
          <a:bodyPr/>
          <a:lstStyle/>
          <a:p>
            <a:r>
              <a:rPr lang="de-DE" sz="4000" dirty="0">
                <a:latin typeface="Oswald"/>
              </a:rPr>
              <a:t>Crashkurs</a:t>
            </a:r>
          </a:p>
        </p:txBody>
      </p:sp>
    </p:spTree>
    <p:extLst>
      <p:ext uri="{BB962C8B-B14F-4D97-AF65-F5344CB8AC3E}">
        <p14:creationId xmlns:p14="http://schemas.microsoft.com/office/powerpoint/2010/main" val="3455129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83"/>
        <p:cNvGrpSpPr/>
        <p:nvPr/>
      </p:nvGrpSpPr>
      <p:grpSpPr>
        <a:xfrm>
          <a:off x="0" y="0"/>
          <a:ext cx="0" cy="0"/>
          <a:chOff x="0" y="0"/>
          <a:chExt cx="0" cy="0"/>
        </a:xfrm>
      </p:grpSpPr>
      <p:cxnSp>
        <p:nvCxnSpPr>
          <p:cNvPr id="284" name="Google Shape;284;p44"/>
          <p:cNvCxnSpPr/>
          <p:nvPr/>
        </p:nvCxnSpPr>
        <p:spPr>
          <a:xfrm>
            <a:off x="0" y="1255800"/>
            <a:ext cx="4601700" cy="0"/>
          </a:xfrm>
          <a:prstGeom prst="straightConnector1">
            <a:avLst/>
          </a:prstGeom>
          <a:noFill/>
          <a:ln w="19050" cap="flat" cmpd="sng">
            <a:solidFill>
              <a:srgbClr val="F3F3F3"/>
            </a:solidFill>
            <a:prstDash val="solid"/>
            <a:round/>
            <a:headEnd type="none" w="med" len="med"/>
            <a:tailEnd type="none" w="med" len="med"/>
          </a:ln>
        </p:spPr>
      </p:cxnSp>
      <p:sp>
        <p:nvSpPr>
          <p:cNvPr id="285" name="Google Shape;285;p44"/>
          <p:cNvSpPr txBox="1">
            <a:spLocks noGrp="1"/>
          </p:cNvSpPr>
          <p:nvPr>
            <p:ph type="ctrTitle" idx="2"/>
          </p:nvPr>
        </p:nvSpPr>
        <p:spPr>
          <a:xfrm>
            <a:off x="29700" y="648437"/>
            <a:ext cx="4043494" cy="61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DE" dirty="0"/>
              <a:t>Feed, Profil, Story und Co.</a:t>
            </a:r>
            <a:endParaRPr dirty="0"/>
          </a:p>
        </p:txBody>
      </p:sp>
      <p:sp>
        <p:nvSpPr>
          <p:cNvPr id="2" name="Rechteck 1">
            <a:extLst>
              <a:ext uri="{FF2B5EF4-FFF2-40B4-BE49-F238E27FC236}">
                <a16:creationId xmlns:a16="http://schemas.microsoft.com/office/drawing/2014/main" id="{2342B870-8B35-4BAD-A3E3-E7096928B48C}"/>
              </a:ext>
            </a:extLst>
          </p:cNvPr>
          <p:cNvSpPr/>
          <p:nvPr/>
        </p:nvSpPr>
        <p:spPr>
          <a:xfrm>
            <a:off x="272981" y="2046863"/>
            <a:ext cx="4572000" cy="2031325"/>
          </a:xfrm>
          <a:prstGeom prst="rect">
            <a:avLst/>
          </a:prstGeom>
        </p:spPr>
        <p:txBody>
          <a:bodyPr>
            <a:spAutoFit/>
          </a:bodyPr>
          <a:lstStyle/>
          <a:p>
            <a:pPr marL="285750" indent="-285750">
              <a:buFont typeface="Wingdings" panose="05000000000000000000" pitchFamily="2" charset="2"/>
              <a:buChar char="v"/>
            </a:pPr>
            <a:r>
              <a:rPr lang="de-DE" dirty="0"/>
              <a:t>Kostenlose App in den App-Stores</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Nutzbar ab 13 Jahre (Business-Account ab 16J.)</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Insgesamt sind fünf Konten bei Instagram möglich</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Account umwandelbar in Business-Account + </a:t>
            </a:r>
            <a:r>
              <a:rPr lang="de-DE" dirty="0" err="1"/>
              <a:t>Creator</a:t>
            </a:r>
            <a:r>
              <a:rPr lang="de-DE" dirty="0"/>
              <a:t>-Account </a:t>
            </a:r>
          </a:p>
          <a:p>
            <a:pPr marL="285750" indent="-285750">
              <a:buFont typeface="Wingdings" panose="05000000000000000000" pitchFamily="2" charset="2"/>
              <a:buChar char="v"/>
            </a:pPr>
            <a:endParaRPr lang="de-DE" dirty="0"/>
          </a:p>
        </p:txBody>
      </p:sp>
      <p:pic>
        <p:nvPicPr>
          <p:cNvPr id="5" name="Grafik 4" descr="Ein Bild, das drinnen, Elektronik, elektronisch, verschieden enthält.&#10;&#10;Automatisch generierte Beschreibung">
            <a:extLst>
              <a:ext uri="{FF2B5EF4-FFF2-40B4-BE49-F238E27FC236}">
                <a16:creationId xmlns:a16="http://schemas.microsoft.com/office/drawing/2014/main" id="{E413D99A-FA5E-5648-BFB6-BB936D0B9046}"/>
              </a:ext>
            </a:extLst>
          </p:cNvPr>
          <p:cNvPicPr>
            <a:picLocks noChangeAspect="1"/>
          </p:cNvPicPr>
          <p:nvPr/>
        </p:nvPicPr>
        <p:blipFill>
          <a:blip r:embed="rId3"/>
          <a:stretch>
            <a:fillRect/>
          </a:stretch>
        </p:blipFill>
        <p:spPr>
          <a:xfrm>
            <a:off x="5763112" y="2046863"/>
            <a:ext cx="2949087" cy="2949087"/>
          </a:xfrm>
          <a:prstGeom prst="rect">
            <a:avLst/>
          </a:prstGeom>
        </p:spPr>
      </p:pic>
    </p:spTree>
    <p:extLst>
      <p:ext uri="{BB962C8B-B14F-4D97-AF65-F5344CB8AC3E}">
        <p14:creationId xmlns:p14="http://schemas.microsoft.com/office/powerpoint/2010/main" val="97444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83"/>
        <p:cNvGrpSpPr/>
        <p:nvPr/>
      </p:nvGrpSpPr>
      <p:grpSpPr>
        <a:xfrm>
          <a:off x="0" y="0"/>
          <a:ext cx="0" cy="0"/>
          <a:chOff x="0" y="0"/>
          <a:chExt cx="0" cy="0"/>
        </a:xfrm>
      </p:grpSpPr>
      <p:cxnSp>
        <p:nvCxnSpPr>
          <p:cNvPr id="284" name="Google Shape;284;p44"/>
          <p:cNvCxnSpPr/>
          <p:nvPr/>
        </p:nvCxnSpPr>
        <p:spPr>
          <a:xfrm>
            <a:off x="0" y="1255800"/>
            <a:ext cx="4601700" cy="0"/>
          </a:xfrm>
          <a:prstGeom prst="straightConnector1">
            <a:avLst/>
          </a:prstGeom>
          <a:noFill/>
          <a:ln w="19050" cap="flat" cmpd="sng">
            <a:solidFill>
              <a:srgbClr val="F3F3F3"/>
            </a:solidFill>
            <a:prstDash val="solid"/>
            <a:round/>
            <a:headEnd type="none" w="med" len="med"/>
            <a:tailEnd type="none" w="med" len="med"/>
          </a:ln>
        </p:spPr>
      </p:cxnSp>
      <p:sp>
        <p:nvSpPr>
          <p:cNvPr id="285" name="Google Shape;285;p44"/>
          <p:cNvSpPr txBox="1">
            <a:spLocks noGrp="1"/>
          </p:cNvSpPr>
          <p:nvPr>
            <p:ph type="ctrTitle" idx="2"/>
          </p:nvPr>
        </p:nvSpPr>
        <p:spPr>
          <a:xfrm>
            <a:off x="29700" y="648437"/>
            <a:ext cx="4043494" cy="61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DE" dirty="0"/>
              <a:t>Technische Hintergründe</a:t>
            </a:r>
            <a:endParaRPr dirty="0"/>
          </a:p>
        </p:txBody>
      </p:sp>
      <p:sp>
        <p:nvSpPr>
          <p:cNvPr id="2" name="Rechteck 1">
            <a:extLst>
              <a:ext uri="{FF2B5EF4-FFF2-40B4-BE49-F238E27FC236}">
                <a16:creationId xmlns:a16="http://schemas.microsoft.com/office/drawing/2014/main" id="{2342B870-8B35-4BAD-A3E3-E7096928B48C}"/>
              </a:ext>
            </a:extLst>
          </p:cNvPr>
          <p:cNvSpPr/>
          <p:nvPr/>
        </p:nvSpPr>
        <p:spPr>
          <a:xfrm>
            <a:off x="272981" y="2046863"/>
            <a:ext cx="4572000" cy="1169551"/>
          </a:xfrm>
          <a:prstGeom prst="rect">
            <a:avLst/>
          </a:prstGeom>
        </p:spPr>
        <p:txBody>
          <a:bodyPr>
            <a:spAutoFit/>
          </a:bodyPr>
          <a:lstStyle/>
          <a:p>
            <a:pPr marL="285750" indent="-285750">
              <a:buFont typeface="Wingdings" panose="05000000000000000000" pitchFamily="2" charset="2"/>
              <a:buChar char="v"/>
            </a:pPr>
            <a:r>
              <a:rPr lang="de-DE" dirty="0"/>
              <a:t>API = </a:t>
            </a:r>
            <a:r>
              <a:rPr lang="de-DE" dirty="0" err="1"/>
              <a:t>Application</a:t>
            </a:r>
            <a:r>
              <a:rPr lang="de-DE" dirty="0"/>
              <a:t> </a:t>
            </a:r>
            <a:r>
              <a:rPr lang="de-DE" dirty="0" err="1"/>
              <a:t>Programming</a:t>
            </a:r>
            <a:r>
              <a:rPr lang="de-DE" dirty="0"/>
              <a:t> Interface</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Verknüpfung von „Sendemast zu Sendemast“</a:t>
            </a:r>
          </a:p>
          <a:p>
            <a:pPr marL="285750" indent="-285750">
              <a:buFont typeface="Wingdings" panose="05000000000000000000" pitchFamily="2" charset="2"/>
              <a:buChar char="v"/>
            </a:pPr>
            <a:endParaRPr lang="de-DE" dirty="0"/>
          </a:p>
          <a:p>
            <a:endParaRPr lang="de-DE" dirty="0"/>
          </a:p>
        </p:txBody>
      </p:sp>
      <p:pic>
        <p:nvPicPr>
          <p:cNvPr id="4" name="Grafik 3">
            <a:extLst>
              <a:ext uri="{FF2B5EF4-FFF2-40B4-BE49-F238E27FC236}">
                <a16:creationId xmlns:a16="http://schemas.microsoft.com/office/drawing/2014/main" id="{8A2692B6-0C6B-124A-B36F-3FA8DC254F5B}"/>
              </a:ext>
            </a:extLst>
          </p:cNvPr>
          <p:cNvPicPr>
            <a:picLocks noChangeAspect="1"/>
          </p:cNvPicPr>
          <p:nvPr/>
        </p:nvPicPr>
        <p:blipFill>
          <a:blip r:embed="rId3"/>
          <a:stretch>
            <a:fillRect/>
          </a:stretch>
        </p:blipFill>
        <p:spPr>
          <a:xfrm>
            <a:off x="5005256" y="908175"/>
            <a:ext cx="4043493" cy="4043493"/>
          </a:xfrm>
          <a:prstGeom prst="rect">
            <a:avLst/>
          </a:prstGeom>
        </p:spPr>
      </p:pic>
    </p:spTree>
    <p:extLst>
      <p:ext uri="{BB962C8B-B14F-4D97-AF65-F5344CB8AC3E}">
        <p14:creationId xmlns:p14="http://schemas.microsoft.com/office/powerpoint/2010/main" val="358035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83"/>
        <p:cNvGrpSpPr/>
        <p:nvPr/>
      </p:nvGrpSpPr>
      <p:grpSpPr>
        <a:xfrm>
          <a:off x="0" y="0"/>
          <a:ext cx="0" cy="0"/>
          <a:chOff x="0" y="0"/>
          <a:chExt cx="0" cy="0"/>
        </a:xfrm>
      </p:grpSpPr>
      <p:cxnSp>
        <p:nvCxnSpPr>
          <p:cNvPr id="284" name="Google Shape;284;p44"/>
          <p:cNvCxnSpPr/>
          <p:nvPr/>
        </p:nvCxnSpPr>
        <p:spPr>
          <a:xfrm>
            <a:off x="0" y="1255800"/>
            <a:ext cx="4601700" cy="0"/>
          </a:xfrm>
          <a:prstGeom prst="straightConnector1">
            <a:avLst/>
          </a:prstGeom>
          <a:noFill/>
          <a:ln w="19050" cap="flat" cmpd="sng">
            <a:solidFill>
              <a:srgbClr val="F3F3F3"/>
            </a:solidFill>
            <a:prstDash val="solid"/>
            <a:round/>
            <a:headEnd type="none" w="med" len="med"/>
            <a:tailEnd type="none" w="med" len="med"/>
          </a:ln>
        </p:spPr>
      </p:cxnSp>
      <p:sp>
        <p:nvSpPr>
          <p:cNvPr id="285" name="Google Shape;285;p44"/>
          <p:cNvSpPr txBox="1">
            <a:spLocks noGrp="1"/>
          </p:cNvSpPr>
          <p:nvPr>
            <p:ph type="ctrTitle" idx="2"/>
          </p:nvPr>
        </p:nvSpPr>
        <p:spPr>
          <a:xfrm>
            <a:off x="29700" y="648437"/>
            <a:ext cx="4043494" cy="61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DE" dirty="0"/>
              <a:t>Der Feed</a:t>
            </a:r>
            <a:endParaRPr dirty="0"/>
          </a:p>
        </p:txBody>
      </p:sp>
      <p:sp>
        <p:nvSpPr>
          <p:cNvPr id="2" name="Rechteck 1">
            <a:extLst>
              <a:ext uri="{FF2B5EF4-FFF2-40B4-BE49-F238E27FC236}">
                <a16:creationId xmlns:a16="http://schemas.microsoft.com/office/drawing/2014/main" id="{2342B870-8B35-4BAD-A3E3-E7096928B48C}"/>
              </a:ext>
            </a:extLst>
          </p:cNvPr>
          <p:cNvSpPr/>
          <p:nvPr/>
        </p:nvSpPr>
        <p:spPr>
          <a:xfrm>
            <a:off x="272981" y="2046863"/>
            <a:ext cx="4572000" cy="1169551"/>
          </a:xfrm>
          <a:prstGeom prst="rect">
            <a:avLst/>
          </a:prstGeom>
        </p:spPr>
        <p:txBody>
          <a:bodyPr>
            <a:spAutoFit/>
          </a:bodyPr>
          <a:lstStyle/>
          <a:p>
            <a:pPr marL="285750" indent="-285750">
              <a:buFont typeface="Wingdings" panose="05000000000000000000" pitchFamily="2" charset="2"/>
              <a:buChar char="v"/>
            </a:pPr>
            <a:r>
              <a:rPr lang="de-DE" dirty="0"/>
              <a:t>Algorithmus bestimmt über Relevanz für Nutzer*innen</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Organische Reichweite eingeschränkt</a:t>
            </a:r>
          </a:p>
          <a:p>
            <a:pPr marL="285750" indent="-285750">
              <a:buFont typeface="Wingdings" panose="05000000000000000000" pitchFamily="2" charset="2"/>
              <a:buChar char="v"/>
            </a:pPr>
            <a:endParaRPr lang="de-DE" dirty="0"/>
          </a:p>
        </p:txBody>
      </p:sp>
      <p:pic>
        <p:nvPicPr>
          <p:cNvPr id="4" name="Grafik 3" descr="Ein Bild, das Text enthält.&#10;&#10;Automatisch generierte Beschreibung">
            <a:extLst>
              <a:ext uri="{FF2B5EF4-FFF2-40B4-BE49-F238E27FC236}">
                <a16:creationId xmlns:a16="http://schemas.microsoft.com/office/drawing/2014/main" id="{E94D9E68-F8F8-6A47-9C51-CF5B1BE104FC}"/>
              </a:ext>
            </a:extLst>
          </p:cNvPr>
          <p:cNvPicPr>
            <a:picLocks noChangeAspect="1"/>
          </p:cNvPicPr>
          <p:nvPr/>
        </p:nvPicPr>
        <p:blipFill>
          <a:blip r:embed="rId3"/>
          <a:stretch>
            <a:fillRect/>
          </a:stretch>
        </p:blipFill>
        <p:spPr>
          <a:xfrm>
            <a:off x="5284390" y="59888"/>
            <a:ext cx="3402410" cy="4982006"/>
          </a:xfrm>
          <a:prstGeom prst="rect">
            <a:avLst/>
          </a:prstGeom>
        </p:spPr>
      </p:pic>
    </p:spTree>
    <p:extLst>
      <p:ext uri="{BB962C8B-B14F-4D97-AF65-F5344CB8AC3E}">
        <p14:creationId xmlns:p14="http://schemas.microsoft.com/office/powerpoint/2010/main" val="277281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83"/>
        <p:cNvGrpSpPr/>
        <p:nvPr/>
      </p:nvGrpSpPr>
      <p:grpSpPr>
        <a:xfrm>
          <a:off x="0" y="0"/>
          <a:ext cx="0" cy="0"/>
          <a:chOff x="0" y="0"/>
          <a:chExt cx="0" cy="0"/>
        </a:xfrm>
      </p:grpSpPr>
      <p:cxnSp>
        <p:nvCxnSpPr>
          <p:cNvPr id="284" name="Google Shape;284;p44"/>
          <p:cNvCxnSpPr/>
          <p:nvPr/>
        </p:nvCxnSpPr>
        <p:spPr>
          <a:xfrm>
            <a:off x="0" y="1255800"/>
            <a:ext cx="4601700" cy="0"/>
          </a:xfrm>
          <a:prstGeom prst="straightConnector1">
            <a:avLst/>
          </a:prstGeom>
          <a:noFill/>
          <a:ln w="19050" cap="flat" cmpd="sng">
            <a:solidFill>
              <a:srgbClr val="F3F3F3"/>
            </a:solidFill>
            <a:prstDash val="solid"/>
            <a:round/>
            <a:headEnd type="none" w="med" len="med"/>
            <a:tailEnd type="none" w="med" len="med"/>
          </a:ln>
        </p:spPr>
      </p:cxnSp>
      <p:sp>
        <p:nvSpPr>
          <p:cNvPr id="285" name="Google Shape;285;p44"/>
          <p:cNvSpPr txBox="1">
            <a:spLocks noGrp="1"/>
          </p:cNvSpPr>
          <p:nvPr>
            <p:ph type="ctrTitle" idx="2"/>
          </p:nvPr>
        </p:nvSpPr>
        <p:spPr>
          <a:xfrm>
            <a:off x="29700" y="648437"/>
            <a:ext cx="4043494" cy="61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DE" dirty="0"/>
              <a:t>Profil</a:t>
            </a:r>
            <a:endParaRPr dirty="0"/>
          </a:p>
        </p:txBody>
      </p:sp>
      <p:sp>
        <p:nvSpPr>
          <p:cNvPr id="2" name="Rechteck 1">
            <a:extLst>
              <a:ext uri="{FF2B5EF4-FFF2-40B4-BE49-F238E27FC236}">
                <a16:creationId xmlns:a16="http://schemas.microsoft.com/office/drawing/2014/main" id="{2342B870-8B35-4BAD-A3E3-E7096928B48C}"/>
              </a:ext>
            </a:extLst>
          </p:cNvPr>
          <p:cNvSpPr/>
          <p:nvPr/>
        </p:nvSpPr>
        <p:spPr>
          <a:xfrm>
            <a:off x="272981" y="2046863"/>
            <a:ext cx="4572000" cy="1384995"/>
          </a:xfrm>
          <a:prstGeom prst="rect">
            <a:avLst/>
          </a:prstGeom>
        </p:spPr>
        <p:txBody>
          <a:bodyPr>
            <a:spAutoFit/>
          </a:bodyPr>
          <a:lstStyle/>
          <a:p>
            <a:pPr marL="285750" indent="-285750">
              <a:buFont typeface="Wingdings" panose="05000000000000000000" pitchFamily="2" charset="2"/>
              <a:buChar char="v"/>
            </a:pPr>
            <a:r>
              <a:rPr lang="de-DE" dirty="0"/>
              <a:t>Kurzbiografie</a:t>
            </a:r>
          </a:p>
          <a:p>
            <a:endParaRPr lang="de-DE" dirty="0"/>
          </a:p>
          <a:p>
            <a:pPr marL="285750" indent="-285750">
              <a:buFont typeface="Wingdings" panose="05000000000000000000" pitchFamily="2" charset="2"/>
              <a:buChar char="v"/>
            </a:pPr>
            <a:r>
              <a:rPr lang="de-DE" dirty="0"/>
              <a:t>Nur ein Link möglich</a:t>
            </a:r>
          </a:p>
          <a:p>
            <a:pPr marL="285750" lvl="2" indent="-285750">
              <a:buFont typeface="Wingdings" panose="05000000000000000000" pitchFamily="2" charset="2"/>
              <a:buChar char="v"/>
            </a:pPr>
            <a:endParaRPr lang="de-DE" dirty="0"/>
          </a:p>
          <a:p>
            <a:pPr marL="285750" lvl="2" indent="-285750">
              <a:buFont typeface="Wingdings" panose="05000000000000000000" pitchFamily="2" charset="2"/>
              <a:buChar char="v"/>
            </a:pPr>
            <a:r>
              <a:rPr lang="de-DE" dirty="0"/>
              <a:t>Highlights aus den Stories</a:t>
            </a:r>
          </a:p>
          <a:p>
            <a:pPr marL="285750" lvl="2" indent="-285750">
              <a:buFont typeface="Wingdings" panose="05000000000000000000" pitchFamily="2" charset="2"/>
              <a:buChar char="v"/>
            </a:pPr>
            <a:endParaRPr lang="de-DE" dirty="0"/>
          </a:p>
        </p:txBody>
      </p:sp>
      <p:pic>
        <p:nvPicPr>
          <p:cNvPr id="4" name="Grafik 3">
            <a:extLst>
              <a:ext uri="{FF2B5EF4-FFF2-40B4-BE49-F238E27FC236}">
                <a16:creationId xmlns:a16="http://schemas.microsoft.com/office/drawing/2014/main" id="{9568CA57-6141-5149-B5F3-22DAE4AD1040}"/>
              </a:ext>
            </a:extLst>
          </p:cNvPr>
          <p:cNvPicPr>
            <a:picLocks noChangeAspect="1"/>
          </p:cNvPicPr>
          <p:nvPr/>
        </p:nvPicPr>
        <p:blipFill>
          <a:blip r:embed="rId3"/>
          <a:stretch>
            <a:fillRect/>
          </a:stretch>
        </p:blipFill>
        <p:spPr>
          <a:xfrm>
            <a:off x="5479981" y="213807"/>
            <a:ext cx="2893219" cy="4715886"/>
          </a:xfrm>
          <a:prstGeom prst="rect">
            <a:avLst/>
          </a:prstGeom>
        </p:spPr>
      </p:pic>
    </p:spTree>
    <p:extLst>
      <p:ext uri="{BB962C8B-B14F-4D97-AF65-F5344CB8AC3E}">
        <p14:creationId xmlns:p14="http://schemas.microsoft.com/office/powerpoint/2010/main" val="126025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83"/>
        <p:cNvGrpSpPr/>
        <p:nvPr/>
      </p:nvGrpSpPr>
      <p:grpSpPr>
        <a:xfrm>
          <a:off x="0" y="0"/>
          <a:ext cx="0" cy="0"/>
          <a:chOff x="0" y="0"/>
          <a:chExt cx="0" cy="0"/>
        </a:xfrm>
      </p:grpSpPr>
      <p:cxnSp>
        <p:nvCxnSpPr>
          <p:cNvPr id="284" name="Google Shape;284;p44"/>
          <p:cNvCxnSpPr/>
          <p:nvPr/>
        </p:nvCxnSpPr>
        <p:spPr>
          <a:xfrm>
            <a:off x="0" y="1255800"/>
            <a:ext cx="4601700" cy="0"/>
          </a:xfrm>
          <a:prstGeom prst="straightConnector1">
            <a:avLst/>
          </a:prstGeom>
          <a:noFill/>
          <a:ln w="19050" cap="flat" cmpd="sng">
            <a:solidFill>
              <a:srgbClr val="F3F3F3"/>
            </a:solidFill>
            <a:prstDash val="solid"/>
            <a:round/>
            <a:headEnd type="none" w="med" len="med"/>
            <a:tailEnd type="none" w="med" len="med"/>
          </a:ln>
        </p:spPr>
      </p:cxnSp>
      <p:sp>
        <p:nvSpPr>
          <p:cNvPr id="285" name="Google Shape;285;p44"/>
          <p:cNvSpPr txBox="1">
            <a:spLocks noGrp="1"/>
          </p:cNvSpPr>
          <p:nvPr>
            <p:ph type="ctrTitle" idx="2"/>
          </p:nvPr>
        </p:nvSpPr>
        <p:spPr>
          <a:xfrm>
            <a:off x="29700" y="648437"/>
            <a:ext cx="4043494" cy="61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DE" dirty="0"/>
              <a:t>IGTV (über weitere App)</a:t>
            </a:r>
            <a:endParaRPr dirty="0"/>
          </a:p>
        </p:txBody>
      </p:sp>
      <p:cxnSp>
        <p:nvCxnSpPr>
          <p:cNvPr id="288" name="Google Shape;288;p44"/>
          <p:cNvCxnSpPr/>
          <p:nvPr/>
        </p:nvCxnSpPr>
        <p:spPr>
          <a:xfrm>
            <a:off x="960700" y="3795975"/>
            <a:ext cx="8218500" cy="0"/>
          </a:xfrm>
          <a:prstGeom prst="straightConnector1">
            <a:avLst/>
          </a:prstGeom>
          <a:noFill/>
          <a:ln w="19050" cap="flat" cmpd="sng">
            <a:solidFill>
              <a:srgbClr val="2C3938"/>
            </a:solidFill>
            <a:prstDash val="solid"/>
            <a:round/>
            <a:headEnd type="none" w="med" len="med"/>
            <a:tailEnd type="none" w="med" len="med"/>
          </a:ln>
        </p:spPr>
      </p:cxnSp>
      <p:sp>
        <p:nvSpPr>
          <p:cNvPr id="2" name="Rechteck 1">
            <a:extLst>
              <a:ext uri="{FF2B5EF4-FFF2-40B4-BE49-F238E27FC236}">
                <a16:creationId xmlns:a16="http://schemas.microsoft.com/office/drawing/2014/main" id="{2342B870-8B35-4BAD-A3E3-E7096928B48C}"/>
              </a:ext>
            </a:extLst>
          </p:cNvPr>
          <p:cNvSpPr/>
          <p:nvPr/>
        </p:nvSpPr>
        <p:spPr>
          <a:xfrm>
            <a:off x="272981" y="2046863"/>
            <a:ext cx="4572000" cy="1600438"/>
          </a:xfrm>
          <a:prstGeom prst="rect">
            <a:avLst/>
          </a:prstGeom>
        </p:spPr>
        <p:txBody>
          <a:bodyPr>
            <a:spAutoFit/>
          </a:bodyPr>
          <a:lstStyle/>
          <a:p>
            <a:pPr marL="285750" indent="-285750">
              <a:buFont typeface="Wingdings" panose="05000000000000000000" pitchFamily="2" charset="2"/>
              <a:buChar char="v"/>
            </a:pPr>
            <a:r>
              <a:rPr lang="de-DE" dirty="0"/>
              <a:t> </a:t>
            </a:r>
            <a:r>
              <a:rPr lang="de-DE" dirty="0" err="1"/>
              <a:t>Videochannel</a:t>
            </a:r>
            <a:r>
              <a:rPr lang="de-DE" dirty="0"/>
              <a:t> von Instagram</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Hochkant</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Länge: bis zu 10 Minuten</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endParaRPr lang="de-DE" dirty="0"/>
          </a:p>
        </p:txBody>
      </p:sp>
      <p:pic>
        <p:nvPicPr>
          <p:cNvPr id="4" name="Grafik 3">
            <a:extLst>
              <a:ext uri="{FF2B5EF4-FFF2-40B4-BE49-F238E27FC236}">
                <a16:creationId xmlns:a16="http://schemas.microsoft.com/office/drawing/2014/main" id="{A6910934-38D0-4F63-A473-7821D3629A70}"/>
              </a:ext>
            </a:extLst>
          </p:cNvPr>
          <p:cNvPicPr>
            <a:picLocks noChangeAspect="1"/>
          </p:cNvPicPr>
          <p:nvPr/>
        </p:nvPicPr>
        <p:blipFill>
          <a:blip r:embed="rId3"/>
          <a:stretch>
            <a:fillRect/>
          </a:stretch>
        </p:blipFill>
        <p:spPr>
          <a:xfrm>
            <a:off x="4994392" y="200967"/>
            <a:ext cx="2436395" cy="4783009"/>
          </a:xfrm>
          <a:prstGeom prst="rect">
            <a:avLst/>
          </a:prstGeom>
        </p:spPr>
      </p:pic>
    </p:spTree>
    <p:extLst>
      <p:ext uri="{BB962C8B-B14F-4D97-AF65-F5344CB8AC3E}">
        <p14:creationId xmlns:p14="http://schemas.microsoft.com/office/powerpoint/2010/main" val="352854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83"/>
        <p:cNvGrpSpPr/>
        <p:nvPr/>
      </p:nvGrpSpPr>
      <p:grpSpPr>
        <a:xfrm>
          <a:off x="0" y="0"/>
          <a:ext cx="0" cy="0"/>
          <a:chOff x="0" y="0"/>
          <a:chExt cx="0" cy="0"/>
        </a:xfrm>
      </p:grpSpPr>
      <p:cxnSp>
        <p:nvCxnSpPr>
          <p:cNvPr id="284" name="Google Shape;284;p44"/>
          <p:cNvCxnSpPr/>
          <p:nvPr/>
        </p:nvCxnSpPr>
        <p:spPr>
          <a:xfrm>
            <a:off x="0" y="1255800"/>
            <a:ext cx="4601700" cy="0"/>
          </a:xfrm>
          <a:prstGeom prst="straightConnector1">
            <a:avLst/>
          </a:prstGeom>
          <a:noFill/>
          <a:ln w="19050" cap="flat" cmpd="sng">
            <a:solidFill>
              <a:srgbClr val="F3F3F3"/>
            </a:solidFill>
            <a:prstDash val="solid"/>
            <a:round/>
            <a:headEnd type="none" w="med" len="med"/>
            <a:tailEnd type="none" w="med" len="med"/>
          </a:ln>
        </p:spPr>
      </p:cxnSp>
      <p:sp>
        <p:nvSpPr>
          <p:cNvPr id="285" name="Google Shape;285;p44"/>
          <p:cNvSpPr txBox="1">
            <a:spLocks noGrp="1"/>
          </p:cNvSpPr>
          <p:nvPr>
            <p:ph type="ctrTitle" idx="2"/>
          </p:nvPr>
        </p:nvSpPr>
        <p:spPr>
          <a:xfrm>
            <a:off x="29700" y="648437"/>
            <a:ext cx="4043494" cy="61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DE" dirty="0"/>
              <a:t>Stories</a:t>
            </a:r>
            <a:endParaRPr dirty="0"/>
          </a:p>
        </p:txBody>
      </p:sp>
      <p:cxnSp>
        <p:nvCxnSpPr>
          <p:cNvPr id="288" name="Google Shape;288;p44"/>
          <p:cNvCxnSpPr/>
          <p:nvPr/>
        </p:nvCxnSpPr>
        <p:spPr>
          <a:xfrm>
            <a:off x="960700" y="3795975"/>
            <a:ext cx="8218500" cy="0"/>
          </a:xfrm>
          <a:prstGeom prst="straightConnector1">
            <a:avLst/>
          </a:prstGeom>
          <a:noFill/>
          <a:ln w="19050" cap="flat" cmpd="sng">
            <a:solidFill>
              <a:srgbClr val="2C3938"/>
            </a:solidFill>
            <a:prstDash val="solid"/>
            <a:round/>
            <a:headEnd type="none" w="med" len="med"/>
            <a:tailEnd type="none" w="med" len="med"/>
          </a:ln>
        </p:spPr>
      </p:cxnSp>
      <p:sp>
        <p:nvSpPr>
          <p:cNvPr id="2" name="Rechteck 1">
            <a:extLst>
              <a:ext uri="{FF2B5EF4-FFF2-40B4-BE49-F238E27FC236}">
                <a16:creationId xmlns:a16="http://schemas.microsoft.com/office/drawing/2014/main" id="{2342B870-8B35-4BAD-A3E3-E7096928B48C}"/>
              </a:ext>
            </a:extLst>
          </p:cNvPr>
          <p:cNvSpPr/>
          <p:nvPr/>
        </p:nvSpPr>
        <p:spPr>
          <a:xfrm>
            <a:off x="272981" y="2046863"/>
            <a:ext cx="4572000" cy="523220"/>
          </a:xfrm>
          <a:prstGeom prst="rect">
            <a:avLst/>
          </a:prstGeom>
        </p:spPr>
        <p:txBody>
          <a:bodyPr>
            <a:spAutoFit/>
          </a:bodyPr>
          <a:lstStyle/>
          <a:p>
            <a:pPr marL="285750" indent="-285750">
              <a:buFont typeface="Wingdings" panose="05000000000000000000" pitchFamily="2" charset="2"/>
              <a:buChar char="v"/>
            </a:pPr>
            <a:r>
              <a:rPr lang="de-DE" dirty="0"/>
              <a:t>Inzwischen wichtiger als der Feed</a:t>
            </a:r>
          </a:p>
          <a:p>
            <a:pPr marL="285750" indent="-285750">
              <a:buFont typeface="Wingdings" panose="05000000000000000000" pitchFamily="2" charset="2"/>
              <a:buChar char="v"/>
            </a:pPr>
            <a:endParaRPr lang="de-DE" dirty="0"/>
          </a:p>
        </p:txBody>
      </p:sp>
      <p:pic>
        <p:nvPicPr>
          <p:cNvPr id="4" name="Grafik 3" descr="Pfeil leichte Kurve">
            <a:extLst>
              <a:ext uri="{FF2B5EF4-FFF2-40B4-BE49-F238E27FC236}">
                <a16:creationId xmlns:a16="http://schemas.microsoft.com/office/drawing/2014/main" id="{D94766D8-5BFB-46A6-ABEE-8423FD1CD8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64085" y="666508"/>
            <a:ext cx="914400" cy="914400"/>
          </a:xfrm>
          <a:prstGeom prst="rect">
            <a:avLst/>
          </a:prstGeom>
        </p:spPr>
      </p:pic>
      <p:sp>
        <p:nvSpPr>
          <p:cNvPr id="5" name="Ellipse 4">
            <a:extLst>
              <a:ext uri="{FF2B5EF4-FFF2-40B4-BE49-F238E27FC236}">
                <a16:creationId xmlns:a16="http://schemas.microsoft.com/office/drawing/2014/main" id="{8116EC11-D675-4431-8E8F-8FCA129891CE}"/>
              </a:ext>
            </a:extLst>
          </p:cNvPr>
          <p:cNvSpPr/>
          <p:nvPr/>
        </p:nvSpPr>
        <p:spPr>
          <a:xfrm>
            <a:off x="4450404" y="648437"/>
            <a:ext cx="4262015" cy="970638"/>
          </a:xfrm>
          <a:prstGeom prst="ellips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BE98DED4-4C4E-7341-8915-D0032973E18E}"/>
              </a:ext>
            </a:extLst>
          </p:cNvPr>
          <p:cNvPicPr>
            <a:picLocks noChangeAspect="1"/>
          </p:cNvPicPr>
          <p:nvPr/>
        </p:nvPicPr>
        <p:blipFill>
          <a:blip r:embed="rId5"/>
          <a:stretch>
            <a:fillRect/>
          </a:stretch>
        </p:blipFill>
        <p:spPr>
          <a:xfrm>
            <a:off x="5290081" y="240811"/>
            <a:ext cx="2893219" cy="4852097"/>
          </a:xfrm>
          <a:prstGeom prst="rect">
            <a:avLst/>
          </a:prstGeom>
        </p:spPr>
      </p:pic>
    </p:spTree>
    <p:extLst>
      <p:ext uri="{BB962C8B-B14F-4D97-AF65-F5344CB8AC3E}">
        <p14:creationId xmlns:p14="http://schemas.microsoft.com/office/powerpoint/2010/main" val="399990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83"/>
        <p:cNvGrpSpPr/>
        <p:nvPr/>
      </p:nvGrpSpPr>
      <p:grpSpPr>
        <a:xfrm>
          <a:off x="0" y="0"/>
          <a:ext cx="0" cy="0"/>
          <a:chOff x="0" y="0"/>
          <a:chExt cx="0" cy="0"/>
        </a:xfrm>
      </p:grpSpPr>
      <p:cxnSp>
        <p:nvCxnSpPr>
          <p:cNvPr id="284" name="Google Shape;284;p44"/>
          <p:cNvCxnSpPr/>
          <p:nvPr/>
        </p:nvCxnSpPr>
        <p:spPr>
          <a:xfrm>
            <a:off x="0" y="1255800"/>
            <a:ext cx="4601700" cy="0"/>
          </a:xfrm>
          <a:prstGeom prst="straightConnector1">
            <a:avLst/>
          </a:prstGeom>
          <a:noFill/>
          <a:ln w="19050" cap="flat" cmpd="sng">
            <a:solidFill>
              <a:srgbClr val="F3F3F3"/>
            </a:solidFill>
            <a:prstDash val="solid"/>
            <a:round/>
            <a:headEnd type="none" w="med" len="med"/>
            <a:tailEnd type="none" w="med" len="med"/>
          </a:ln>
        </p:spPr>
      </p:cxnSp>
      <p:sp>
        <p:nvSpPr>
          <p:cNvPr id="285" name="Google Shape;285;p44"/>
          <p:cNvSpPr txBox="1">
            <a:spLocks noGrp="1"/>
          </p:cNvSpPr>
          <p:nvPr>
            <p:ph type="ctrTitle" idx="2"/>
          </p:nvPr>
        </p:nvSpPr>
        <p:spPr>
          <a:xfrm>
            <a:off x="29700" y="648437"/>
            <a:ext cx="4043494" cy="61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DE" dirty="0" err="1"/>
              <a:t>Insights</a:t>
            </a:r>
            <a:r>
              <a:rPr lang="de-DE" dirty="0"/>
              <a:t>, Analyse </a:t>
            </a:r>
            <a:r>
              <a:rPr lang="de-DE" dirty="0" err="1"/>
              <a:t>and</a:t>
            </a:r>
            <a:r>
              <a:rPr lang="de-DE" dirty="0"/>
              <a:t> </a:t>
            </a:r>
            <a:r>
              <a:rPr lang="de-DE" dirty="0" err="1"/>
              <a:t>more</a:t>
            </a:r>
            <a:endParaRPr dirty="0"/>
          </a:p>
        </p:txBody>
      </p:sp>
      <p:cxnSp>
        <p:nvCxnSpPr>
          <p:cNvPr id="288" name="Google Shape;288;p44"/>
          <p:cNvCxnSpPr/>
          <p:nvPr/>
        </p:nvCxnSpPr>
        <p:spPr>
          <a:xfrm>
            <a:off x="960700" y="3795975"/>
            <a:ext cx="8218500" cy="0"/>
          </a:xfrm>
          <a:prstGeom prst="straightConnector1">
            <a:avLst/>
          </a:prstGeom>
          <a:noFill/>
          <a:ln w="19050" cap="flat" cmpd="sng">
            <a:solidFill>
              <a:srgbClr val="2C3938"/>
            </a:solidFill>
            <a:prstDash val="solid"/>
            <a:round/>
            <a:headEnd type="none" w="med" len="med"/>
            <a:tailEnd type="none" w="med" len="med"/>
          </a:ln>
        </p:spPr>
      </p:cxnSp>
      <p:sp>
        <p:nvSpPr>
          <p:cNvPr id="2" name="Rechteck 1">
            <a:extLst>
              <a:ext uri="{FF2B5EF4-FFF2-40B4-BE49-F238E27FC236}">
                <a16:creationId xmlns:a16="http://schemas.microsoft.com/office/drawing/2014/main" id="{2342B870-8B35-4BAD-A3E3-E7096928B48C}"/>
              </a:ext>
            </a:extLst>
          </p:cNvPr>
          <p:cNvSpPr/>
          <p:nvPr/>
        </p:nvSpPr>
        <p:spPr>
          <a:xfrm>
            <a:off x="272981" y="2046863"/>
            <a:ext cx="4962210" cy="523220"/>
          </a:xfrm>
          <a:prstGeom prst="rect">
            <a:avLst/>
          </a:prstGeom>
        </p:spPr>
        <p:txBody>
          <a:bodyPr wrap="square">
            <a:spAutoFit/>
          </a:bodyPr>
          <a:lstStyle/>
          <a:p>
            <a:pPr marL="285750" indent="-285750">
              <a:buFont typeface="Wingdings" panose="05000000000000000000" pitchFamily="2" charset="2"/>
              <a:buChar char="v"/>
            </a:pPr>
            <a:r>
              <a:rPr lang="de-DE" dirty="0"/>
              <a:t>Die wichtigsten Funktion sind „rechts unter der Jalousie“ </a:t>
            </a:r>
          </a:p>
          <a:p>
            <a:pPr marL="285750" indent="-285750">
              <a:buFont typeface="Wingdings" panose="05000000000000000000" pitchFamily="2" charset="2"/>
              <a:buChar char="v"/>
            </a:pPr>
            <a:endParaRPr lang="de-DE" dirty="0"/>
          </a:p>
        </p:txBody>
      </p:sp>
      <p:pic>
        <p:nvPicPr>
          <p:cNvPr id="6" name="Grafik 5">
            <a:extLst>
              <a:ext uri="{FF2B5EF4-FFF2-40B4-BE49-F238E27FC236}">
                <a16:creationId xmlns:a16="http://schemas.microsoft.com/office/drawing/2014/main" id="{0E319C65-9526-EA48-AC49-E763048BA33B}"/>
              </a:ext>
            </a:extLst>
          </p:cNvPr>
          <p:cNvPicPr>
            <a:picLocks noChangeAspect="1"/>
          </p:cNvPicPr>
          <p:nvPr/>
        </p:nvPicPr>
        <p:blipFill>
          <a:blip r:embed="rId3"/>
          <a:stretch>
            <a:fillRect/>
          </a:stretch>
        </p:blipFill>
        <p:spPr>
          <a:xfrm>
            <a:off x="5506849" y="189251"/>
            <a:ext cx="2893219" cy="4761663"/>
          </a:xfrm>
          <a:prstGeom prst="rect">
            <a:avLst/>
          </a:prstGeom>
        </p:spPr>
      </p:pic>
    </p:spTree>
    <p:extLst>
      <p:ext uri="{BB962C8B-B14F-4D97-AF65-F5344CB8AC3E}">
        <p14:creationId xmlns:p14="http://schemas.microsoft.com/office/powerpoint/2010/main" val="206229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Untertitel 5">
            <a:extLst>
              <a:ext uri="{FF2B5EF4-FFF2-40B4-BE49-F238E27FC236}">
                <a16:creationId xmlns:a16="http://schemas.microsoft.com/office/drawing/2014/main" id="{0F066676-1E4A-4211-9E58-9E7AD5AB8852}"/>
              </a:ext>
            </a:extLst>
          </p:cNvPr>
          <p:cNvSpPr>
            <a:spLocks noGrp="1"/>
          </p:cNvSpPr>
          <p:nvPr>
            <p:ph type="subTitle" idx="1"/>
          </p:nvPr>
        </p:nvSpPr>
        <p:spPr>
          <a:xfrm flipH="1">
            <a:off x="1811112" y="2268300"/>
            <a:ext cx="5521775" cy="606900"/>
          </a:xfrm>
        </p:spPr>
        <p:txBody>
          <a:bodyPr/>
          <a:lstStyle/>
          <a:p>
            <a:r>
              <a:rPr lang="de-DE" sz="4000" dirty="0">
                <a:latin typeface="Oswald"/>
              </a:rPr>
              <a:t>Content</a:t>
            </a:r>
          </a:p>
        </p:txBody>
      </p:sp>
    </p:spTree>
    <p:extLst>
      <p:ext uri="{BB962C8B-B14F-4D97-AF65-F5344CB8AC3E}">
        <p14:creationId xmlns:p14="http://schemas.microsoft.com/office/powerpoint/2010/main" val="2132800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60"/>
        <p:cNvGrpSpPr/>
        <p:nvPr/>
      </p:nvGrpSpPr>
      <p:grpSpPr>
        <a:xfrm>
          <a:off x="0" y="0"/>
          <a:ext cx="0" cy="0"/>
          <a:chOff x="0" y="0"/>
          <a:chExt cx="0" cy="0"/>
        </a:xfrm>
      </p:grpSpPr>
      <p:sp>
        <p:nvSpPr>
          <p:cNvPr id="262" name="Google Shape;262;p43"/>
          <p:cNvSpPr txBox="1">
            <a:spLocks noGrp="1"/>
          </p:cNvSpPr>
          <p:nvPr>
            <p:ph type="ctrTitle"/>
          </p:nvPr>
        </p:nvSpPr>
        <p:spPr>
          <a:xfrm>
            <a:off x="1049600" y="1902772"/>
            <a:ext cx="2196600" cy="36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DE" dirty="0"/>
              <a:t>Daten und Fakten</a:t>
            </a:r>
            <a:endParaRPr dirty="0"/>
          </a:p>
        </p:txBody>
      </p:sp>
      <p:sp>
        <p:nvSpPr>
          <p:cNvPr id="264" name="Google Shape;264;p43"/>
          <p:cNvSpPr txBox="1">
            <a:spLocks noGrp="1"/>
          </p:cNvSpPr>
          <p:nvPr>
            <p:ph type="ctrTitle" idx="3"/>
          </p:nvPr>
        </p:nvSpPr>
        <p:spPr>
          <a:xfrm>
            <a:off x="5897888" y="1902772"/>
            <a:ext cx="2196600" cy="36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DE" dirty="0"/>
              <a:t>Content</a:t>
            </a:r>
            <a:endParaRPr dirty="0"/>
          </a:p>
        </p:txBody>
      </p:sp>
      <p:sp>
        <p:nvSpPr>
          <p:cNvPr id="265" name="Google Shape;265;p43"/>
          <p:cNvSpPr txBox="1">
            <a:spLocks noGrp="1"/>
          </p:cNvSpPr>
          <p:nvPr>
            <p:ph type="ctrTitle" idx="6"/>
          </p:nvPr>
        </p:nvSpPr>
        <p:spPr>
          <a:xfrm>
            <a:off x="3473687" y="3832975"/>
            <a:ext cx="2196600" cy="36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DE" dirty="0"/>
              <a:t>Werbeanzeigen</a:t>
            </a:r>
            <a:endParaRPr dirty="0"/>
          </a:p>
        </p:txBody>
      </p:sp>
      <p:sp>
        <p:nvSpPr>
          <p:cNvPr id="267" name="Google Shape;267;p43"/>
          <p:cNvSpPr txBox="1">
            <a:spLocks noGrp="1"/>
          </p:cNvSpPr>
          <p:nvPr>
            <p:ph type="ctrTitle" idx="8"/>
          </p:nvPr>
        </p:nvSpPr>
        <p:spPr>
          <a:xfrm>
            <a:off x="3473687" y="1902772"/>
            <a:ext cx="2196600" cy="36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DE" dirty="0"/>
              <a:t>Crashkurs</a:t>
            </a:r>
            <a:endParaRPr dirty="0"/>
          </a:p>
        </p:txBody>
      </p:sp>
      <p:sp>
        <p:nvSpPr>
          <p:cNvPr id="269" name="Google Shape;269;p43"/>
          <p:cNvSpPr txBox="1">
            <a:spLocks noGrp="1"/>
          </p:cNvSpPr>
          <p:nvPr>
            <p:ph type="ctrTitle" idx="13"/>
          </p:nvPr>
        </p:nvSpPr>
        <p:spPr>
          <a:xfrm>
            <a:off x="1049488" y="3832975"/>
            <a:ext cx="2196600" cy="36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DE" dirty="0"/>
              <a:t>IG für Unternehmen</a:t>
            </a:r>
            <a:endParaRPr dirty="0"/>
          </a:p>
        </p:txBody>
      </p:sp>
      <p:sp>
        <p:nvSpPr>
          <p:cNvPr id="271" name="Google Shape;271;p43"/>
          <p:cNvSpPr txBox="1">
            <a:spLocks noGrp="1"/>
          </p:cNvSpPr>
          <p:nvPr>
            <p:ph type="ctrTitle" idx="15"/>
          </p:nvPr>
        </p:nvSpPr>
        <p:spPr>
          <a:xfrm>
            <a:off x="5897888" y="3832975"/>
            <a:ext cx="2196600" cy="36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DE" dirty="0" err="1"/>
              <a:t>Insights</a:t>
            </a:r>
            <a:endParaRPr dirty="0"/>
          </a:p>
        </p:txBody>
      </p:sp>
      <p:cxnSp>
        <p:nvCxnSpPr>
          <p:cNvPr id="273" name="Google Shape;273;p43"/>
          <p:cNvCxnSpPr/>
          <p:nvPr/>
        </p:nvCxnSpPr>
        <p:spPr>
          <a:xfrm>
            <a:off x="2271150" y="2940725"/>
            <a:ext cx="4601700" cy="0"/>
          </a:xfrm>
          <a:prstGeom prst="straightConnector1">
            <a:avLst/>
          </a:prstGeom>
          <a:noFill/>
          <a:ln w="19050" cap="flat" cmpd="sng">
            <a:solidFill>
              <a:srgbClr val="F3F3F3"/>
            </a:solidFill>
            <a:prstDash val="solid"/>
            <a:round/>
            <a:headEnd type="none" w="med" len="med"/>
            <a:tailEnd type="none" w="med" len="med"/>
          </a:ln>
        </p:spPr>
      </p:cxnSp>
      <p:sp>
        <p:nvSpPr>
          <p:cNvPr id="274" name="Google Shape;274;p43"/>
          <p:cNvSpPr txBox="1">
            <a:spLocks noGrp="1"/>
          </p:cNvSpPr>
          <p:nvPr>
            <p:ph type="title" idx="18"/>
          </p:nvPr>
        </p:nvSpPr>
        <p:spPr>
          <a:xfrm>
            <a:off x="1477150" y="3425101"/>
            <a:ext cx="1341300" cy="40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275" name="Google Shape;275;p43"/>
          <p:cNvSpPr txBox="1">
            <a:spLocks noGrp="1"/>
          </p:cNvSpPr>
          <p:nvPr>
            <p:ph type="title" idx="19"/>
          </p:nvPr>
        </p:nvSpPr>
        <p:spPr>
          <a:xfrm>
            <a:off x="6325550" y="3425101"/>
            <a:ext cx="1341300" cy="40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06</a:t>
            </a:r>
            <a:endParaRPr dirty="0"/>
          </a:p>
        </p:txBody>
      </p:sp>
      <p:sp>
        <p:nvSpPr>
          <p:cNvPr id="276" name="Google Shape;276;p43"/>
          <p:cNvSpPr txBox="1">
            <a:spLocks noGrp="1"/>
          </p:cNvSpPr>
          <p:nvPr>
            <p:ph type="title" idx="20"/>
          </p:nvPr>
        </p:nvSpPr>
        <p:spPr>
          <a:xfrm>
            <a:off x="3901353" y="3425101"/>
            <a:ext cx="1341300" cy="40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05</a:t>
            </a:r>
            <a:endParaRPr/>
          </a:p>
        </p:txBody>
      </p:sp>
      <p:sp>
        <p:nvSpPr>
          <p:cNvPr id="277" name="Google Shape;277;p43"/>
          <p:cNvSpPr txBox="1">
            <a:spLocks noGrp="1"/>
          </p:cNvSpPr>
          <p:nvPr>
            <p:ph type="title" idx="2"/>
          </p:nvPr>
        </p:nvSpPr>
        <p:spPr>
          <a:xfrm>
            <a:off x="1477150" y="1501673"/>
            <a:ext cx="1341300" cy="40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78" name="Google Shape;278;p43"/>
          <p:cNvSpPr txBox="1">
            <a:spLocks noGrp="1"/>
          </p:cNvSpPr>
          <p:nvPr>
            <p:ph type="title" idx="5"/>
          </p:nvPr>
        </p:nvSpPr>
        <p:spPr>
          <a:xfrm>
            <a:off x="6325550" y="1501673"/>
            <a:ext cx="1341300" cy="40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279" name="Google Shape;279;p43"/>
          <p:cNvSpPr txBox="1">
            <a:spLocks noGrp="1"/>
          </p:cNvSpPr>
          <p:nvPr>
            <p:ph type="title" idx="17"/>
          </p:nvPr>
        </p:nvSpPr>
        <p:spPr>
          <a:xfrm>
            <a:off x="3901353" y="1501673"/>
            <a:ext cx="1341300" cy="40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3" name="Untertitel 2">
            <a:extLst>
              <a:ext uri="{FF2B5EF4-FFF2-40B4-BE49-F238E27FC236}">
                <a16:creationId xmlns:a16="http://schemas.microsoft.com/office/drawing/2014/main" id="{0E3F96E0-A7EE-4F20-BA07-66FA9E33782A}"/>
              </a:ext>
            </a:extLst>
          </p:cNvPr>
          <p:cNvSpPr>
            <a:spLocks noGrp="1"/>
          </p:cNvSpPr>
          <p:nvPr>
            <p:ph type="subTitle" idx="1"/>
          </p:nvPr>
        </p:nvSpPr>
        <p:spPr/>
        <p:txBody>
          <a:bodyPr/>
          <a:lstStyle/>
          <a:p>
            <a:endParaRPr lang="de-DE" dirty="0"/>
          </a:p>
        </p:txBody>
      </p:sp>
      <p:sp>
        <p:nvSpPr>
          <p:cNvPr id="5" name="Untertitel 4">
            <a:extLst>
              <a:ext uri="{FF2B5EF4-FFF2-40B4-BE49-F238E27FC236}">
                <a16:creationId xmlns:a16="http://schemas.microsoft.com/office/drawing/2014/main" id="{CDBA9180-3515-4310-B43F-F945EB4AD684}"/>
              </a:ext>
            </a:extLst>
          </p:cNvPr>
          <p:cNvSpPr>
            <a:spLocks noGrp="1"/>
          </p:cNvSpPr>
          <p:nvPr>
            <p:ph type="subTitle" idx="9"/>
          </p:nvPr>
        </p:nvSpPr>
        <p:spPr/>
        <p:txBody>
          <a:bodyPr/>
          <a:lstStyle/>
          <a:p>
            <a:endParaRPr lang="de-DE"/>
          </a:p>
        </p:txBody>
      </p:sp>
      <p:sp>
        <p:nvSpPr>
          <p:cNvPr id="7" name="Untertitel 6">
            <a:extLst>
              <a:ext uri="{FF2B5EF4-FFF2-40B4-BE49-F238E27FC236}">
                <a16:creationId xmlns:a16="http://schemas.microsoft.com/office/drawing/2014/main" id="{CC7C624B-95C3-492B-94A3-414442654707}"/>
              </a:ext>
            </a:extLst>
          </p:cNvPr>
          <p:cNvSpPr>
            <a:spLocks noGrp="1"/>
          </p:cNvSpPr>
          <p:nvPr>
            <p:ph type="subTitle" idx="4"/>
          </p:nvPr>
        </p:nvSpPr>
        <p:spPr/>
        <p:txBody>
          <a:bodyPr/>
          <a:lstStyle/>
          <a:p>
            <a:endParaRPr lang="de-DE"/>
          </a:p>
        </p:txBody>
      </p:sp>
      <p:sp>
        <p:nvSpPr>
          <p:cNvPr id="9" name="Untertitel 8">
            <a:extLst>
              <a:ext uri="{FF2B5EF4-FFF2-40B4-BE49-F238E27FC236}">
                <a16:creationId xmlns:a16="http://schemas.microsoft.com/office/drawing/2014/main" id="{C933716F-886B-4D6C-950B-1F9A9357E9A1}"/>
              </a:ext>
            </a:extLst>
          </p:cNvPr>
          <p:cNvSpPr>
            <a:spLocks noGrp="1"/>
          </p:cNvSpPr>
          <p:nvPr>
            <p:ph type="subTitle" idx="14"/>
          </p:nvPr>
        </p:nvSpPr>
        <p:spPr/>
        <p:txBody>
          <a:bodyPr/>
          <a:lstStyle/>
          <a:p>
            <a:endParaRPr lang="de-DE"/>
          </a:p>
        </p:txBody>
      </p:sp>
      <p:sp>
        <p:nvSpPr>
          <p:cNvPr id="11" name="Untertitel 10">
            <a:extLst>
              <a:ext uri="{FF2B5EF4-FFF2-40B4-BE49-F238E27FC236}">
                <a16:creationId xmlns:a16="http://schemas.microsoft.com/office/drawing/2014/main" id="{2B82FDE1-DB4C-429C-B9C7-5CB8994CF3B1}"/>
              </a:ext>
            </a:extLst>
          </p:cNvPr>
          <p:cNvSpPr>
            <a:spLocks noGrp="1"/>
          </p:cNvSpPr>
          <p:nvPr>
            <p:ph type="subTitle" idx="16"/>
          </p:nvPr>
        </p:nvSpPr>
        <p:spPr/>
        <p:txBody>
          <a:bodyPr/>
          <a:lstStyle/>
          <a:p>
            <a:endParaRPr lang="de-DE"/>
          </a:p>
        </p:txBody>
      </p:sp>
      <p:sp>
        <p:nvSpPr>
          <p:cNvPr id="13" name="Untertitel 12">
            <a:extLst>
              <a:ext uri="{FF2B5EF4-FFF2-40B4-BE49-F238E27FC236}">
                <a16:creationId xmlns:a16="http://schemas.microsoft.com/office/drawing/2014/main" id="{8B3BB6C4-8BA2-4F99-B94C-DE839E71851D}"/>
              </a:ext>
            </a:extLst>
          </p:cNvPr>
          <p:cNvSpPr>
            <a:spLocks noGrp="1"/>
          </p:cNvSpPr>
          <p:nvPr>
            <p:ph type="subTitle" idx="7"/>
          </p:nvPr>
        </p:nvSpPr>
        <p:spPr/>
        <p:txBody>
          <a:bodyP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7"/>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9"/>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8"/>
                                        </p:tgtEl>
                                        <p:attrNameLst>
                                          <p:attrName>style.visibility</p:attrName>
                                        </p:attrNameLst>
                                      </p:cBhvr>
                                      <p:to>
                                        <p:strVal val="visible"/>
                                      </p:to>
                                    </p:set>
                                  </p:childTnLst>
                                </p:cTn>
                              </p:par>
                              <p:par>
                                <p:cTn id="25" presetID="1" presetClass="entr" presetSubtype="0" fill="hold" grpId="0" nodeType="withEffect" nodePh="1">
                                  <p:stCondLst>
                                    <p:cond delay="0"/>
                                  </p:stCondLst>
                                  <p:endCondLst>
                                    <p:cond evt="begin" delay="0">
                                      <p:tn val="25"/>
                                    </p:cond>
                                  </p:end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p:bldP spid="264" grpId="0"/>
      <p:bldP spid="265" grpId="0"/>
      <p:bldP spid="267" grpId="0"/>
      <p:bldP spid="269" grpId="0"/>
      <p:bldP spid="271" grpId="0"/>
      <p:bldP spid="274" grpId="0"/>
      <p:bldP spid="275" grpId="0"/>
      <p:bldP spid="276" grpId="0"/>
      <p:bldP spid="277" grpId="0"/>
      <p:bldP spid="278" grpId="0"/>
      <p:bldP spid="279" grpId="0"/>
      <p:bldP spid="3" grpId="0" build="p"/>
      <p:bldP spid="5" grpId="0" build="p"/>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02"/>
        <p:cNvGrpSpPr/>
        <p:nvPr/>
      </p:nvGrpSpPr>
      <p:grpSpPr>
        <a:xfrm>
          <a:off x="0" y="0"/>
          <a:ext cx="0" cy="0"/>
          <a:chOff x="0" y="0"/>
          <a:chExt cx="0" cy="0"/>
        </a:xfrm>
      </p:grpSpPr>
      <p:sp>
        <p:nvSpPr>
          <p:cNvPr id="306" name="Google Shape;306;p46"/>
          <p:cNvSpPr txBox="1">
            <a:spLocks noGrp="1"/>
          </p:cNvSpPr>
          <p:nvPr>
            <p:ph type="subTitle" idx="4"/>
          </p:nvPr>
        </p:nvSpPr>
        <p:spPr>
          <a:xfrm>
            <a:off x="677075" y="2714900"/>
            <a:ext cx="1716000" cy="36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DE" dirty="0"/>
              <a:t>Feed</a:t>
            </a:r>
            <a:endParaRPr dirty="0"/>
          </a:p>
        </p:txBody>
      </p:sp>
      <p:sp>
        <p:nvSpPr>
          <p:cNvPr id="307" name="Google Shape;307;p46"/>
          <p:cNvSpPr txBox="1">
            <a:spLocks noGrp="1"/>
          </p:cNvSpPr>
          <p:nvPr>
            <p:ph type="subTitle" idx="5"/>
          </p:nvPr>
        </p:nvSpPr>
        <p:spPr>
          <a:xfrm>
            <a:off x="659574" y="4277910"/>
            <a:ext cx="1716000" cy="36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DE" dirty="0"/>
              <a:t>Stories</a:t>
            </a:r>
            <a:endParaRPr dirty="0"/>
          </a:p>
        </p:txBody>
      </p:sp>
      <p:sp>
        <p:nvSpPr>
          <p:cNvPr id="308" name="Google Shape;308;p46"/>
          <p:cNvSpPr txBox="1">
            <a:spLocks noGrp="1"/>
          </p:cNvSpPr>
          <p:nvPr>
            <p:ph type="subTitle" idx="6"/>
          </p:nvPr>
        </p:nvSpPr>
        <p:spPr>
          <a:xfrm>
            <a:off x="2391584" y="4321539"/>
            <a:ext cx="1716000" cy="36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DE" dirty="0"/>
              <a:t>Live-Stream</a:t>
            </a:r>
            <a:endParaRPr dirty="0"/>
          </a:p>
        </p:txBody>
      </p:sp>
      <p:sp>
        <p:nvSpPr>
          <p:cNvPr id="309" name="Google Shape;309;p46"/>
          <p:cNvSpPr txBox="1">
            <a:spLocks noGrp="1"/>
          </p:cNvSpPr>
          <p:nvPr>
            <p:ph type="title"/>
          </p:nvPr>
        </p:nvSpPr>
        <p:spPr>
          <a:xfrm>
            <a:off x="1226995" y="375868"/>
            <a:ext cx="67053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de-DE" dirty="0"/>
              <a:t>Kanäle auf Instagram</a:t>
            </a:r>
            <a:endParaRPr dirty="0">
              <a:solidFill>
                <a:srgbClr val="F3F3F3"/>
              </a:solidFill>
            </a:endParaRPr>
          </a:p>
        </p:txBody>
      </p:sp>
      <p:cxnSp>
        <p:nvCxnSpPr>
          <p:cNvPr id="310" name="Google Shape;310;p46"/>
          <p:cNvCxnSpPr/>
          <p:nvPr/>
        </p:nvCxnSpPr>
        <p:spPr>
          <a:xfrm>
            <a:off x="0" y="1028850"/>
            <a:ext cx="4601700" cy="0"/>
          </a:xfrm>
          <a:prstGeom prst="straightConnector1">
            <a:avLst/>
          </a:prstGeom>
          <a:noFill/>
          <a:ln w="19050" cap="flat" cmpd="sng">
            <a:solidFill>
              <a:srgbClr val="F3F3F3"/>
            </a:solidFill>
            <a:prstDash val="solid"/>
            <a:round/>
            <a:headEnd type="none" w="med" len="med"/>
            <a:tailEnd type="none" w="med" len="med"/>
          </a:ln>
        </p:spPr>
      </p:cxnSp>
      <p:sp>
        <p:nvSpPr>
          <p:cNvPr id="312" name="Google Shape;312;p46"/>
          <p:cNvSpPr txBox="1">
            <a:spLocks noGrp="1"/>
          </p:cNvSpPr>
          <p:nvPr>
            <p:ph type="subTitle" idx="8"/>
          </p:nvPr>
        </p:nvSpPr>
        <p:spPr>
          <a:xfrm>
            <a:off x="2149517" y="2734185"/>
            <a:ext cx="1716000" cy="36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de-DE" dirty="0"/>
              <a:t>IGTV</a:t>
            </a:r>
            <a:endParaRPr dirty="0"/>
          </a:p>
        </p:txBody>
      </p:sp>
      <p:grpSp>
        <p:nvGrpSpPr>
          <p:cNvPr id="317" name="Google Shape;317;p46"/>
          <p:cNvGrpSpPr/>
          <p:nvPr/>
        </p:nvGrpSpPr>
        <p:grpSpPr>
          <a:xfrm>
            <a:off x="1338881" y="3812774"/>
            <a:ext cx="383692" cy="325695"/>
            <a:chOff x="5336542" y="2320017"/>
            <a:chExt cx="383692" cy="325695"/>
          </a:xfrm>
        </p:grpSpPr>
        <p:sp>
          <p:nvSpPr>
            <p:cNvPr id="318" name="Google Shape;318;p46"/>
            <p:cNvSpPr/>
            <p:nvPr/>
          </p:nvSpPr>
          <p:spPr>
            <a:xfrm>
              <a:off x="5336542" y="2320017"/>
              <a:ext cx="193418" cy="154023"/>
            </a:xfrm>
            <a:custGeom>
              <a:avLst/>
              <a:gdLst/>
              <a:ahLst/>
              <a:cxnLst/>
              <a:rect l="l" t="t" r="r" b="b"/>
              <a:pathLst>
                <a:path w="7507" h="5978" extrusionOk="0">
                  <a:moveTo>
                    <a:pt x="1640" y="433"/>
                  </a:moveTo>
                  <a:cubicBezTo>
                    <a:pt x="1872" y="433"/>
                    <a:pt x="2353" y="925"/>
                    <a:pt x="2823" y="925"/>
                  </a:cubicBezTo>
                  <a:cubicBezTo>
                    <a:pt x="2877" y="925"/>
                    <a:pt x="2930" y="919"/>
                    <a:pt x="2983" y="904"/>
                  </a:cubicBezTo>
                  <a:cubicBezTo>
                    <a:pt x="3345" y="804"/>
                    <a:pt x="3492" y="762"/>
                    <a:pt x="3690" y="762"/>
                  </a:cubicBezTo>
                  <a:cubicBezTo>
                    <a:pt x="3986" y="762"/>
                    <a:pt x="4397" y="857"/>
                    <a:pt x="5816" y="993"/>
                  </a:cubicBezTo>
                  <a:cubicBezTo>
                    <a:pt x="5921" y="1004"/>
                    <a:pt x="5999" y="1093"/>
                    <a:pt x="5999" y="1198"/>
                  </a:cubicBezTo>
                  <a:cubicBezTo>
                    <a:pt x="5999" y="1337"/>
                    <a:pt x="5899" y="1387"/>
                    <a:pt x="5761" y="1403"/>
                  </a:cubicBezTo>
                  <a:lnTo>
                    <a:pt x="4474" y="1570"/>
                  </a:lnTo>
                  <a:cubicBezTo>
                    <a:pt x="4264" y="1597"/>
                    <a:pt x="4214" y="1869"/>
                    <a:pt x="4391" y="1974"/>
                  </a:cubicBezTo>
                  <a:cubicBezTo>
                    <a:pt x="7080" y="3521"/>
                    <a:pt x="6919" y="3405"/>
                    <a:pt x="6947" y="3516"/>
                  </a:cubicBezTo>
                  <a:cubicBezTo>
                    <a:pt x="6986" y="3650"/>
                    <a:pt x="6879" y="3767"/>
                    <a:pt x="6757" y="3767"/>
                  </a:cubicBezTo>
                  <a:cubicBezTo>
                    <a:pt x="6723" y="3767"/>
                    <a:pt x="6687" y="3758"/>
                    <a:pt x="6653" y="3737"/>
                  </a:cubicBezTo>
                  <a:lnTo>
                    <a:pt x="4519" y="2507"/>
                  </a:lnTo>
                  <a:cubicBezTo>
                    <a:pt x="4477" y="2480"/>
                    <a:pt x="4435" y="2469"/>
                    <a:pt x="4397" y="2469"/>
                  </a:cubicBezTo>
                  <a:cubicBezTo>
                    <a:pt x="4202" y="2469"/>
                    <a:pt x="4080" y="2762"/>
                    <a:pt x="4303" y="2878"/>
                  </a:cubicBezTo>
                  <a:cubicBezTo>
                    <a:pt x="6953" y="4408"/>
                    <a:pt x="6781" y="4286"/>
                    <a:pt x="6808" y="4391"/>
                  </a:cubicBezTo>
                  <a:cubicBezTo>
                    <a:pt x="6843" y="4527"/>
                    <a:pt x="6737" y="4646"/>
                    <a:pt x="6616" y="4646"/>
                  </a:cubicBezTo>
                  <a:cubicBezTo>
                    <a:pt x="6584" y="4646"/>
                    <a:pt x="6552" y="4637"/>
                    <a:pt x="6520" y="4619"/>
                  </a:cubicBezTo>
                  <a:lnTo>
                    <a:pt x="4103" y="3222"/>
                  </a:lnTo>
                  <a:cubicBezTo>
                    <a:pt x="4066" y="3203"/>
                    <a:pt x="4030" y="3195"/>
                    <a:pt x="3997" y="3195"/>
                  </a:cubicBezTo>
                  <a:cubicBezTo>
                    <a:pt x="3803" y="3195"/>
                    <a:pt x="3684" y="3471"/>
                    <a:pt x="3887" y="3599"/>
                  </a:cubicBezTo>
                  <a:lnTo>
                    <a:pt x="6032" y="4835"/>
                  </a:lnTo>
                  <a:cubicBezTo>
                    <a:pt x="6204" y="4935"/>
                    <a:pt x="6132" y="5206"/>
                    <a:pt x="5932" y="5206"/>
                  </a:cubicBezTo>
                  <a:cubicBezTo>
                    <a:pt x="5931" y="5206"/>
                    <a:pt x="5929" y="5206"/>
                    <a:pt x="5927" y="5206"/>
                  </a:cubicBezTo>
                  <a:cubicBezTo>
                    <a:pt x="5862" y="5206"/>
                    <a:pt x="5875" y="5201"/>
                    <a:pt x="5179" y="4802"/>
                  </a:cubicBezTo>
                  <a:lnTo>
                    <a:pt x="3687" y="3942"/>
                  </a:lnTo>
                  <a:cubicBezTo>
                    <a:pt x="3650" y="3922"/>
                    <a:pt x="3614" y="3913"/>
                    <a:pt x="3580" y="3913"/>
                  </a:cubicBezTo>
                  <a:cubicBezTo>
                    <a:pt x="3390" y="3913"/>
                    <a:pt x="3269" y="4191"/>
                    <a:pt x="3471" y="4314"/>
                  </a:cubicBezTo>
                  <a:lnTo>
                    <a:pt x="4962" y="5179"/>
                  </a:lnTo>
                  <a:cubicBezTo>
                    <a:pt x="5154" y="5286"/>
                    <a:pt x="5046" y="5552"/>
                    <a:pt x="4867" y="5552"/>
                  </a:cubicBezTo>
                  <a:cubicBezTo>
                    <a:pt x="4834" y="5552"/>
                    <a:pt x="4799" y="5543"/>
                    <a:pt x="4763" y="5522"/>
                  </a:cubicBezTo>
                  <a:cubicBezTo>
                    <a:pt x="3690" y="4904"/>
                    <a:pt x="3477" y="4782"/>
                    <a:pt x="3478" y="4782"/>
                  </a:cubicBezTo>
                  <a:lnTo>
                    <a:pt x="3478" y="4782"/>
                  </a:lnTo>
                  <a:cubicBezTo>
                    <a:pt x="3478" y="4782"/>
                    <a:pt x="3570" y="4835"/>
                    <a:pt x="3570" y="4835"/>
                  </a:cubicBezTo>
                  <a:cubicBezTo>
                    <a:pt x="3572" y="4835"/>
                    <a:pt x="3329" y="4694"/>
                    <a:pt x="2046" y="3953"/>
                  </a:cubicBezTo>
                  <a:cubicBezTo>
                    <a:pt x="1714" y="3765"/>
                    <a:pt x="1730" y="3582"/>
                    <a:pt x="1619" y="3260"/>
                  </a:cubicBezTo>
                  <a:cubicBezTo>
                    <a:pt x="1542" y="3066"/>
                    <a:pt x="1403" y="2900"/>
                    <a:pt x="1220" y="2795"/>
                  </a:cubicBezTo>
                  <a:lnTo>
                    <a:pt x="627" y="2451"/>
                  </a:lnTo>
                  <a:cubicBezTo>
                    <a:pt x="505" y="2379"/>
                    <a:pt x="527" y="2263"/>
                    <a:pt x="594" y="2146"/>
                  </a:cubicBezTo>
                  <a:cubicBezTo>
                    <a:pt x="1165" y="1154"/>
                    <a:pt x="965" y="1509"/>
                    <a:pt x="1542" y="483"/>
                  </a:cubicBezTo>
                  <a:cubicBezTo>
                    <a:pt x="1566" y="448"/>
                    <a:pt x="1599" y="433"/>
                    <a:pt x="1640" y="433"/>
                  </a:cubicBezTo>
                  <a:close/>
                  <a:moveTo>
                    <a:pt x="1647" y="1"/>
                  </a:moveTo>
                  <a:cubicBezTo>
                    <a:pt x="1453" y="1"/>
                    <a:pt x="1270" y="101"/>
                    <a:pt x="1170" y="267"/>
                  </a:cubicBezTo>
                  <a:cubicBezTo>
                    <a:pt x="594" y="1292"/>
                    <a:pt x="793" y="938"/>
                    <a:pt x="222" y="1930"/>
                  </a:cubicBezTo>
                  <a:cubicBezTo>
                    <a:pt x="1" y="2318"/>
                    <a:pt x="145" y="2673"/>
                    <a:pt x="411" y="2823"/>
                  </a:cubicBezTo>
                  <a:lnTo>
                    <a:pt x="466" y="2856"/>
                  </a:lnTo>
                  <a:cubicBezTo>
                    <a:pt x="821" y="3083"/>
                    <a:pt x="1115" y="3155"/>
                    <a:pt x="1209" y="3399"/>
                  </a:cubicBezTo>
                  <a:lnTo>
                    <a:pt x="1326" y="3765"/>
                  </a:lnTo>
                  <a:cubicBezTo>
                    <a:pt x="1375" y="3926"/>
                    <a:pt x="1547" y="4164"/>
                    <a:pt x="1830" y="4325"/>
                  </a:cubicBezTo>
                  <a:cubicBezTo>
                    <a:pt x="4588" y="5916"/>
                    <a:pt x="4640" y="5977"/>
                    <a:pt x="4815" y="5977"/>
                  </a:cubicBezTo>
                  <a:cubicBezTo>
                    <a:pt x="4829" y="5977"/>
                    <a:pt x="4845" y="5977"/>
                    <a:pt x="4863" y="5977"/>
                  </a:cubicBezTo>
                  <a:cubicBezTo>
                    <a:pt x="5162" y="5977"/>
                    <a:pt x="5417" y="5772"/>
                    <a:pt x="5478" y="5478"/>
                  </a:cubicBezTo>
                  <a:lnTo>
                    <a:pt x="5616" y="5556"/>
                  </a:lnTo>
                  <a:cubicBezTo>
                    <a:pt x="5718" y="5614"/>
                    <a:pt x="5826" y="5640"/>
                    <a:pt x="5932" y="5640"/>
                  </a:cubicBezTo>
                  <a:cubicBezTo>
                    <a:pt x="6241" y="5640"/>
                    <a:pt x="6527" y="5412"/>
                    <a:pt x="6564" y="5073"/>
                  </a:cubicBezTo>
                  <a:cubicBezTo>
                    <a:pt x="6585" y="5075"/>
                    <a:pt x="6606" y="5076"/>
                    <a:pt x="6626" y="5076"/>
                  </a:cubicBezTo>
                  <a:cubicBezTo>
                    <a:pt x="7123" y="5076"/>
                    <a:pt x="7434" y="4502"/>
                    <a:pt x="7135" y="4081"/>
                  </a:cubicBezTo>
                  <a:cubicBezTo>
                    <a:pt x="7507" y="3809"/>
                    <a:pt x="7474" y="3249"/>
                    <a:pt x="7075" y="3022"/>
                  </a:cubicBezTo>
                  <a:lnTo>
                    <a:pt x="5167" y="1919"/>
                  </a:lnTo>
                  <a:lnTo>
                    <a:pt x="5816" y="1836"/>
                  </a:lnTo>
                  <a:cubicBezTo>
                    <a:pt x="6243" y="1797"/>
                    <a:pt x="6431" y="1475"/>
                    <a:pt x="6431" y="1198"/>
                  </a:cubicBezTo>
                  <a:cubicBezTo>
                    <a:pt x="6437" y="871"/>
                    <a:pt x="6187" y="594"/>
                    <a:pt x="5860" y="566"/>
                  </a:cubicBezTo>
                  <a:cubicBezTo>
                    <a:pt x="4456" y="410"/>
                    <a:pt x="3933" y="336"/>
                    <a:pt x="3620" y="336"/>
                  </a:cubicBezTo>
                  <a:cubicBezTo>
                    <a:pt x="3467" y="336"/>
                    <a:pt x="3364" y="354"/>
                    <a:pt x="3233" y="389"/>
                  </a:cubicBezTo>
                  <a:lnTo>
                    <a:pt x="2872" y="489"/>
                  </a:lnTo>
                  <a:cubicBezTo>
                    <a:pt x="2858" y="493"/>
                    <a:pt x="2842" y="494"/>
                    <a:pt x="2825" y="494"/>
                  </a:cubicBezTo>
                  <a:cubicBezTo>
                    <a:pt x="2600" y="494"/>
                    <a:pt x="2169" y="179"/>
                    <a:pt x="2035" y="123"/>
                  </a:cubicBezTo>
                  <a:cubicBezTo>
                    <a:pt x="1919" y="45"/>
                    <a:pt x="1786" y="6"/>
                    <a:pt x="1647" y="1"/>
                  </a:cubicBezTo>
                  <a:close/>
                </a:path>
              </a:pathLst>
            </a:cu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6"/>
            <p:cNvSpPr/>
            <p:nvPr/>
          </p:nvSpPr>
          <p:spPr>
            <a:xfrm>
              <a:off x="5530939" y="2320275"/>
              <a:ext cx="189295" cy="159537"/>
            </a:xfrm>
            <a:custGeom>
              <a:avLst/>
              <a:gdLst/>
              <a:ahLst/>
              <a:cxnLst/>
              <a:rect l="l" t="t" r="r" b="b"/>
              <a:pathLst>
                <a:path w="7347" h="6192" extrusionOk="0">
                  <a:moveTo>
                    <a:pt x="5723" y="0"/>
                  </a:moveTo>
                  <a:cubicBezTo>
                    <a:pt x="5614" y="0"/>
                    <a:pt x="5499" y="30"/>
                    <a:pt x="5384" y="91"/>
                  </a:cubicBezTo>
                  <a:lnTo>
                    <a:pt x="5373" y="96"/>
                  </a:lnTo>
                  <a:lnTo>
                    <a:pt x="5339" y="113"/>
                  </a:lnTo>
                  <a:lnTo>
                    <a:pt x="5328" y="118"/>
                  </a:lnTo>
                  <a:lnTo>
                    <a:pt x="5023" y="296"/>
                  </a:lnTo>
                  <a:cubicBezTo>
                    <a:pt x="4800" y="416"/>
                    <a:pt x="4924" y="709"/>
                    <a:pt x="5120" y="709"/>
                  </a:cubicBezTo>
                  <a:cubicBezTo>
                    <a:pt x="5158" y="709"/>
                    <a:pt x="5198" y="698"/>
                    <a:pt x="5240" y="673"/>
                  </a:cubicBezTo>
                  <a:cubicBezTo>
                    <a:pt x="5483" y="533"/>
                    <a:pt x="5624" y="435"/>
                    <a:pt x="5724" y="435"/>
                  </a:cubicBezTo>
                  <a:cubicBezTo>
                    <a:pt x="5779" y="435"/>
                    <a:pt x="5821" y="465"/>
                    <a:pt x="5861" y="534"/>
                  </a:cubicBezTo>
                  <a:cubicBezTo>
                    <a:pt x="6454" y="1560"/>
                    <a:pt x="6254" y="1216"/>
                    <a:pt x="6809" y="2153"/>
                  </a:cubicBezTo>
                  <a:cubicBezTo>
                    <a:pt x="6925" y="2352"/>
                    <a:pt x="6864" y="2380"/>
                    <a:pt x="6531" y="2569"/>
                  </a:cubicBezTo>
                  <a:cubicBezTo>
                    <a:pt x="5772" y="2995"/>
                    <a:pt x="5822" y="3084"/>
                    <a:pt x="5672" y="3633"/>
                  </a:cubicBezTo>
                  <a:cubicBezTo>
                    <a:pt x="5545" y="4065"/>
                    <a:pt x="5278" y="4276"/>
                    <a:pt x="4275" y="5684"/>
                  </a:cubicBezTo>
                  <a:cubicBezTo>
                    <a:pt x="4237" y="5737"/>
                    <a:pt x="4176" y="5767"/>
                    <a:pt x="4114" y="5767"/>
                  </a:cubicBezTo>
                  <a:cubicBezTo>
                    <a:pt x="4078" y="5767"/>
                    <a:pt x="4042" y="5757"/>
                    <a:pt x="4009" y="5734"/>
                  </a:cubicBezTo>
                  <a:cubicBezTo>
                    <a:pt x="3887" y="5668"/>
                    <a:pt x="3892" y="5557"/>
                    <a:pt x="3942" y="5429"/>
                  </a:cubicBezTo>
                  <a:lnTo>
                    <a:pt x="4447" y="4226"/>
                  </a:lnTo>
                  <a:cubicBezTo>
                    <a:pt x="4509" y="4076"/>
                    <a:pt x="4391" y="3929"/>
                    <a:pt x="4248" y="3929"/>
                  </a:cubicBezTo>
                  <a:cubicBezTo>
                    <a:pt x="4212" y="3929"/>
                    <a:pt x="4174" y="3939"/>
                    <a:pt x="4136" y="3960"/>
                  </a:cubicBezTo>
                  <a:cubicBezTo>
                    <a:pt x="1889" y="5257"/>
                    <a:pt x="1653" y="5411"/>
                    <a:pt x="1569" y="5411"/>
                  </a:cubicBezTo>
                  <a:cubicBezTo>
                    <a:pt x="1553" y="5411"/>
                    <a:pt x="1543" y="5406"/>
                    <a:pt x="1525" y="5401"/>
                  </a:cubicBezTo>
                  <a:cubicBezTo>
                    <a:pt x="1353" y="5357"/>
                    <a:pt x="1320" y="5124"/>
                    <a:pt x="1475" y="5036"/>
                  </a:cubicBezTo>
                  <a:lnTo>
                    <a:pt x="3621" y="3799"/>
                  </a:lnTo>
                  <a:cubicBezTo>
                    <a:pt x="3823" y="3672"/>
                    <a:pt x="3702" y="3393"/>
                    <a:pt x="3512" y="3393"/>
                  </a:cubicBezTo>
                  <a:cubicBezTo>
                    <a:pt x="3478" y="3393"/>
                    <a:pt x="3441" y="3402"/>
                    <a:pt x="3405" y="3422"/>
                  </a:cubicBezTo>
                  <a:lnTo>
                    <a:pt x="988" y="4819"/>
                  </a:lnTo>
                  <a:cubicBezTo>
                    <a:pt x="951" y="4840"/>
                    <a:pt x="916" y="4849"/>
                    <a:pt x="883" y="4849"/>
                  </a:cubicBezTo>
                  <a:cubicBezTo>
                    <a:pt x="705" y="4849"/>
                    <a:pt x="596" y="4582"/>
                    <a:pt x="788" y="4470"/>
                  </a:cubicBezTo>
                  <a:lnTo>
                    <a:pt x="3205" y="3079"/>
                  </a:lnTo>
                  <a:cubicBezTo>
                    <a:pt x="3423" y="2958"/>
                    <a:pt x="3303" y="2666"/>
                    <a:pt x="3108" y="2666"/>
                  </a:cubicBezTo>
                  <a:cubicBezTo>
                    <a:pt x="3071" y="2666"/>
                    <a:pt x="3030" y="2677"/>
                    <a:pt x="2989" y="2702"/>
                  </a:cubicBezTo>
                  <a:lnTo>
                    <a:pt x="843" y="3938"/>
                  </a:lnTo>
                  <a:cubicBezTo>
                    <a:pt x="808" y="3959"/>
                    <a:pt x="773" y="3968"/>
                    <a:pt x="740" y="3968"/>
                  </a:cubicBezTo>
                  <a:cubicBezTo>
                    <a:pt x="564" y="3968"/>
                    <a:pt x="452" y="3706"/>
                    <a:pt x="644" y="3594"/>
                  </a:cubicBezTo>
                  <a:lnTo>
                    <a:pt x="2789" y="2358"/>
                  </a:lnTo>
                  <a:cubicBezTo>
                    <a:pt x="3012" y="2237"/>
                    <a:pt x="2889" y="1945"/>
                    <a:pt x="2693" y="1945"/>
                  </a:cubicBezTo>
                  <a:cubicBezTo>
                    <a:pt x="2655" y="1945"/>
                    <a:pt x="2614" y="1956"/>
                    <a:pt x="2573" y="1981"/>
                  </a:cubicBezTo>
                  <a:lnTo>
                    <a:pt x="1082" y="2840"/>
                  </a:lnTo>
                  <a:cubicBezTo>
                    <a:pt x="1046" y="2861"/>
                    <a:pt x="1012" y="2870"/>
                    <a:pt x="979" y="2870"/>
                  </a:cubicBezTo>
                  <a:cubicBezTo>
                    <a:pt x="803" y="2870"/>
                    <a:pt x="691" y="2604"/>
                    <a:pt x="888" y="2497"/>
                  </a:cubicBezTo>
                  <a:cubicBezTo>
                    <a:pt x="1534" y="2123"/>
                    <a:pt x="1924" y="1897"/>
                    <a:pt x="2148" y="1768"/>
                  </a:cubicBezTo>
                  <a:lnTo>
                    <a:pt x="2148" y="1768"/>
                  </a:lnTo>
                  <a:cubicBezTo>
                    <a:pt x="2295" y="1683"/>
                    <a:pt x="2698" y="1451"/>
                    <a:pt x="3604" y="928"/>
                  </a:cubicBezTo>
                  <a:cubicBezTo>
                    <a:pt x="3712" y="857"/>
                    <a:pt x="3840" y="819"/>
                    <a:pt x="3968" y="819"/>
                  </a:cubicBezTo>
                  <a:cubicBezTo>
                    <a:pt x="3991" y="819"/>
                    <a:pt x="4014" y="820"/>
                    <a:pt x="4037" y="822"/>
                  </a:cubicBezTo>
                  <a:lnTo>
                    <a:pt x="4075" y="828"/>
                  </a:lnTo>
                  <a:cubicBezTo>
                    <a:pt x="4094" y="832"/>
                    <a:pt x="4113" y="834"/>
                    <a:pt x="4130" y="834"/>
                  </a:cubicBezTo>
                  <a:cubicBezTo>
                    <a:pt x="4369" y="834"/>
                    <a:pt x="4433" y="463"/>
                    <a:pt x="4170" y="407"/>
                  </a:cubicBezTo>
                  <a:lnTo>
                    <a:pt x="4109" y="395"/>
                  </a:lnTo>
                  <a:cubicBezTo>
                    <a:pt x="4061" y="389"/>
                    <a:pt x="4014" y="386"/>
                    <a:pt x="3966" y="386"/>
                  </a:cubicBezTo>
                  <a:cubicBezTo>
                    <a:pt x="3764" y="386"/>
                    <a:pt x="3563" y="443"/>
                    <a:pt x="3388" y="551"/>
                  </a:cubicBezTo>
                  <a:cubicBezTo>
                    <a:pt x="2224" y="1227"/>
                    <a:pt x="1836" y="1449"/>
                    <a:pt x="672" y="2120"/>
                  </a:cubicBezTo>
                  <a:cubicBezTo>
                    <a:pt x="295" y="2336"/>
                    <a:pt x="245" y="2851"/>
                    <a:pt x="566" y="3140"/>
                  </a:cubicBezTo>
                  <a:lnTo>
                    <a:pt x="428" y="3217"/>
                  </a:lnTo>
                  <a:cubicBezTo>
                    <a:pt x="28" y="3445"/>
                    <a:pt x="1" y="4004"/>
                    <a:pt x="372" y="4276"/>
                  </a:cubicBezTo>
                  <a:cubicBezTo>
                    <a:pt x="69" y="4697"/>
                    <a:pt x="379" y="5271"/>
                    <a:pt x="881" y="5271"/>
                  </a:cubicBezTo>
                  <a:cubicBezTo>
                    <a:pt x="901" y="5271"/>
                    <a:pt x="922" y="5270"/>
                    <a:pt x="943" y="5268"/>
                  </a:cubicBezTo>
                  <a:cubicBezTo>
                    <a:pt x="980" y="5606"/>
                    <a:pt x="1264" y="5833"/>
                    <a:pt x="1569" y="5833"/>
                  </a:cubicBezTo>
                  <a:cubicBezTo>
                    <a:pt x="1675" y="5833"/>
                    <a:pt x="1784" y="5805"/>
                    <a:pt x="1886" y="5745"/>
                  </a:cubicBezTo>
                  <a:lnTo>
                    <a:pt x="3798" y="4642"/>
                  </a:lnTo>
                  <a:lnTo>
                    <a:pt x="3543" y="5252"/>
                  </a:lnTo>
                  <a:cubicBezTo>
                    <a:pt x="3305" y="5781"/>
                    <a:pt x="3708" y="6191"/>
                    <a:pt x="4121" y="6191"/>
                  </a:cubicBezTo>
                  <a:cubicBezTo>
                    <a:pt x="4305" y="6191"/>
                    <a:pt x="4491" y="6110"/>
                    <a:pt x="4624" y="5923"/>
                  </a:cubicBezTo>
                  <a:cubicBezTo>
                    <a:pt x="5861" y="4248"/>
                    <a:pt x="5988" y="4132"/>
                    <a:pt x="6093" y="3733"/>
                  </a:cubicBezTo>
                  <a:lnTo>
                    <a:pt x="6188" y="3378"/>
                  </a:lnTo>
                  <a:cubicBezTo>
                    <a:pt x="6215" y="3256"/>
                    <a:pt x="6393" y="3140"/>
                    <a:pt x="6559" y="3045"/>
                  </a:cubicBezTo>
                  <a:lnTo>
                    <a:pt x="6942" y="2824"/>
                  </a:lnTo>
                  <a:cubicBezTo>
                    <a:pt x="7335" y="2602"/>
                    <a:pt x="7346" y="2258"/>
                    <a:pt x="7224" y="2014"/>
                  </a:cubicBezTo>
                  <a:lnTo>
                    <a:pt x="7219" y="2003"/>
                  </a:lnTo>
                  <a:cubicBezTo>
                    <a:pt x="7147" y="1876"/>
                    <a:pt x="6919" y="1504"/>
                    <a:pt x="6238" y="318"/>
                  </a:cubicBezTo>
                  <a:cubicBezTo>
                    <a:pt x="6117" y="110"/>
                    <a:pt x="5932" y="0"/>
                    <a:pt x="5723" y="0"/>
                  </a:cubicBezTo>
                  <a:close/>
                </a:path>
              </a:pathLst>
            </a:cu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6"/>
            <p:cNvSpPr/>
            <p:nvPr/>
          </p:nvSpPr>
          <p:spPr>
            <a:xfrm>
              <a:off x="5444497" y="2459715"/>
              <a:ext cx="141476" cy="185998"/>
            </a:xfrm>
            <a:custGeom>
              <a:avLst/>
              <a:gdLst/>
              <a:ahLst/>
              <a:cxnLst/>
              <a:rect l="l" t="t" r="r" b="b"/>
              <a:pathLst>
                <a:path w="5491" h="7219" extrusionOk="0">
                  <a:moveTo>
                    <a:pt x="3198" y="1"/>
                  </a:moveTo>
                  <a:cubicBezTo>
                    <a:pt x="2968" y="1"/>
                    <a:pt x="2738" y="123"/>
                    <a:pt x="2624" y="366"/>
                  </a:cubicBezTo>
                  <a:cubicBezTo>
                    <a:pt x="2540" y="330"/>
                    <a:pt x="2454" y="313"/>
                    <a:pt x="2370" y="313"/>
                  </a:cubicBezTo>
                  <a:cubicBezTo>
                    <a:pt x="2037" y="313"/>
                    <a:pt x="1737" y="580"/>
                    <a:pt x="1737" y="943"/>
                  </a:cubicBezTo>
                  <a:lnTo>
                    <a:pt x="1737" y="3149"/>
                  </a:lnTo>
                  <a:lnTo>
                    <a:pt x="1338" y="2628"/>
                  </a:lnTo>
                  <a:cubicBezTo>
                    <a:pt x="1187" y="2415"/>
                    <a:pt x="990" y="2326"/>
                    <a:pt x="800" y="2326"/>
                  </a:cubicBezTo>
                  <a:cubicBezTo>
                    <a:pt x="383" y="2326"/>
                    <a:pt x="1" y="2753"/>
                    <a:pt x="218" y="3222"/>
                  </a:cubicBezTo>
                  <a:cubicBezTo>
                    <a:pt x="1221" y="5517"/>
                    <a:pt x="1022" y="5239"/>
                    <a:pt x="1643" y="5849"/>
                  </a:cubicBezTo>
                  <a:cubicBezTo>
                    <a:pt x="1731" y="5932"/>
                    <a:pt x="1742" y="6149"/>
                    <a:pt x="1742" y="6343"/>
                  </a:cubicBezTo>
                  <a:lnTo>
                    <a:pt x="1742" y="6648"/>
                  </a:lnTo>
                  <a:cubicBezTo>
                    <a:pt x="1754" y="6914"/>
                    <a:pt x="1920" y="7219"/>
                    <a:pt x="2347" y="7219"/>
                  </a:cubicBezTo>
                  <a:lnTo>
                    <a:pt x="4381" y="7219"/>
                  </a:lnTo>
                  <a:cubicBezTo>
                    <a:pt x="4631" y="7191"/>
                    <a:pt x="4897" y="7013"/>
                    <a:pt x="4897" y="6603"/>
                  </a:cubicBezTo>
                  <a:cubicBezTo>
                    <a:pt x="4897" y="5866"/>
                    <a:pt x="4853" y="5993"/>
                    <a:pt x="5257" y="5555"/>
                  </a:cubicBezTo>
                  <a:cubicBezTo>
                    <a:pt x="5368" y="5434"/>
                    <a:pt x="5490" y="5167"/>
                    <a:pt x="5490" y="4840"/>
                  </a:cubicBezTo>
                  <a:lnTo>
                    <a:pt x="5490" y="3881"/>
                  </a:lnTo>
                  <a:cubicBezTo>
                    <a:pt x="5490" y="3737"/>
                    <a:pt x="5382" y="3665"/>
                    <a:pt x="5274" y="3665"/>
                  </a:cubicBezTo>
                  <a:cubicBezTo>
                    <a:pt x="5166" y="3665"/>
                    <a:pt x="5058" y="3737"/>
                    <a:pt x="5058" y="3881"/>
                  </a:cubicBezTo>
                  <a:lnTo>
                    <a:pt x="5058" y="4835"/>
                  </a:lnTo>
                  <a:cubicBezTo>
                    <a:pt x="5063" y="4990"/>
                    <a:pt x="5019" y="5140"/>
                    <a:pt x="4930" y="5267"/>
                  </a:cubicBezTo>
                  <a:lnTo>
                    <a:pt x="4675" y="5544"/>
                  </a:lnTo>
                  <a:cubicBezTo>
                    <a:pt x="4537" y="5711"/>
                    <a:pt x="4464" y="5916"/>
                    <a:pt x="4464" y="6132"/>
                  </a:cubicBezTo>
                  <a:cubicBezTo>
                    <a:pt x="4464" y="6659"/>
                    <a:pt x="4498" y="6764"/>
                    <a:pt x="4343" y="6786"/>
                  </a:cubicBezTo>
                  <a:lnTo>
                    <a:pt x="2347" y="6786"/>
                  </a:lnTo>
                  <a:cubicBezTo>
                    <a:pt x="2136" y="6786"/>
                    <a:pt x="2175" y="6664"/>
                    <a:pt x="2175" y="6337"/>
                  </a:cubicBezTo>
                  <a:cubicBezTo>
                    <a:pt x="2175" y="6060"/>
                    <a:pt x="2153" y="5749"/>
                    <a:pt x="1948" y="5544"/>
                  </a:cubicBezTo>
                  <a:cubicBezTo>
                    <a:pt x="1404" y="5001"/>
                    <a:pt x="1598" y="5300"/>
                    <a:pt x="612" y="3050"/>
                  </a:cubicBezTo>
                  <a:cubicBezTo>
                    <a:pt x="562" y="2950"/>
                    <a:pt x="600" y="2833"/>
                    <a:pt x="695" y="2784"/>
                  </a:cubicBezTo>
                  <a:cubicBezTo>
                    <a:pt x="730" y="2764"/>
                    <a:pt x="763" y="2756"/>
                    <a:pt x="794" y="2756"/>
                  </a:cubicBezTo>
                  <a:cubicBezTo>
                    <a:pt x="870" y="2756"/>
                    <a:pt x="935" y="2808"/>
                    <a:pt x="994" y="2883"/>
                  </a:cubicBezTo>
                  <a:lnTo>
                    <a:pt x="1781" y="3920"/>
                  </a:lnTo>
                  <a:cubicBezTo>
                    <a:pt x="1827" y="3980"/>
                    <a:pt x="1890" y="4007"/>
                    <a:pt x="1952" y="4007"/>
                  </a:cubicBezTo>
                  <a:cubicBezTo>
                    <a:pt x="2063" y="4007"/>
                    <a:pt x="2169" y="3922"/>
                    <a:pt x="2169" y="3787"/>
                  </a:cubicBezTo>
                  <a:lnTo>
                    <a:pt x="2169" y="943"/>
                  </a:lnTo>
                  <a:cubicBezTo>
                    <a:pt x="2161" y="804"/>
                    <a:pt x="2265" y="735"/>
                    <a:pt x="2369" y="735"/>
                  </a:cubicBezTo>
                  <a:cubicBezTo>
                    <a:pt x="2473" y="735"/>
                    <a:pt x="2577" y="804"/>
                    <a:pt x="2569" y="943"/>
                  </a:cubicBezTo>
                  <a:lnTo>
                    <a:pt x="2569" y="3421"/>
                  </a:lnTo>
                  <a:cubicBezTo>
                    <a:pt x="2569" y="3565"/>
                    <a:pt x="2677" y="3637"/>
                    <a:pt x="2785" y="3637"/>
                  </a:cubicBezTo>
                  <a:cubicBezTo>
                    <a:pt x="2893" y="3637"/>
                    <a:pt x="3001" y="3565"/>
                    <a:pt x="3001" y="3421"/>
                  </a:cubicBezTo>
                  <a:lnTo>
                    <a:pt x="3001" y="633"/>
                  </a:lnTo>
                  <a:cubicBezTo>
                    <a:pt x="3001" y="500"/>
                    <a:pt x="3101" y="433"/>
                    <a:pt x="3200" y="433"/>
                  </a:cubicBezTo>
                  <a:cubicBezTo>
                    <a:pt x="3300" y="433"/>
                    <a:pt x="3400" y="500"/>
                    <a:pt x="3400" y="633"/>
                  </a:cubicBezTo>
                  <a:lnTo>
                    <a:pt x="3400" y="3421"/>
                  </a:lnTo>
                  <a:cubicBezTo>
                    <a:pt x="3400" y="3565"/>
                    <a:pt x="3508" y="3637"/>
                    <a:pt x="3616" y="3637"/>
                  </a:cubicBezTo>
                  <a:cubicBezTo>
                    <a:pt x="3723" y="3637"/>
                    <a:pt x="3830" y="3565"/>
                    <a:pt x="3827" y="3421"/>
                  </a:cubicBezTo>
                  <a:lnTo>
                    <a:pt x="3827" y="943"/>
                  </a:lnTo>
                  <a:cubicBezTo>
                    <a:pt x="3827" y="810"/>
                    <a:pt x="3927" y="743"/>
                    <a:pt x="4027" y="743"/>
                  </a:cubicBezTo>
                  <a:cubicBezTo>
                    <a:pt x="4126" y="743"/>
                    <a:pt x="4226" y="810"/>
                    <a:pt x="4226" y="943"/>
                  </a:cubicBezTo>
                  <a:lnTo>
                    <a:pt x="4226" y="3421"/>
                  </a:lnTo>
                  <a:cubicBezTo>
                    <a:pt x="4226" y="3565"/>
                    <a:pt x="4334" y="3637"/>
                    <a:pt x="4442" y="3637"/>
                  </a:cubicBezTo>
                  <a:cubicBezTo>
                    <a:pt x="4550" y="3637"/>
                    <a:pt x="4659" y="3565"/>
                    <a:pt x="4659" y="3421"/>
                  </a:cubicBezTo>
                  <a:lnTo>
                    <a:pt x="4659" y="1697"/>
                  </a:lnTo>
                  <a:cubicBezTo>
                    <a:pt x="4659" y="1567"/>
                    <a:pt x="4758" y="1502"/>
                    <a:pt x="4858" y="1502"/>
                  </a:cubicBezTo>
                  <a:cubicBezTo>
                    <a:pt x="4958" y="1502"/>
                    <a:pt x="5058" y="1567"/>
                    <a:pt x="5058" y="1697"/>
                  </a:cubicBezTo>
                  <a:lnTo>
                    <a:pt x="5058" y="2872"/>
                  </a:lnTo>
                  <a:cubicBezTo>
                    <a:pt x="5058" y="2994"/>
                    <a:pt x="5157" y="3088"/>
                    <a:pt x="5274" y="3088"/>
                  </a:cubicBezTo>
                  <a:cubicBezTo>
                    <a:pt x="5396" y="3088"/>
                    <a:pt x="5490" y="2994"/>
                    <a:pt x="5490" y="2872"/>
                  </a:cubicBezTo>
                  <a:lnTo>
                    <a:pt x="5490" y="1697"/>
                  </a:lnTo>
                  <a:cubicBezTo>
                    <a:pt x="5490" y="1339"/>
                    <a:pt x="5194" y="1067"/>
                    <a:pt x="4856" y="1067"/>
                  </a:cubicBezTo>
                  <a:cubicBezTo>
                    <a:pt x="4791" y="1067"/>
                    <a:pt x="4725" y="1077"/>
                    <a:pt x="4659" y="1098"/>
                  </a:cubicBezTo>
                  <a:lnTo>
                    <a:pt x="4659" y="943"/>
                  </a:lnTo>
                  <a:cubicBezTo>
                    <a:pt x="4659" y="580"/>
                    <a:pt x="4358" y="313"/>
                    <a:pt x="4025" y="313"/>
                  </a:cubicBezTo>
                  <a:cubicBezTo>
                    <a:pt x="3941" y="313"/>
                    <a:pt x="3855" y="330"/>
                    <a:pt x="3772" y="366"/>
                  </a:cubicBezTo>
                  <a:cubicBezTo>
                    <a:pt x="3658" y="123"/>
                    <a:pt x="3428" y="1"/>
                    <a:pt x="3198" y="1"/>
                  </a:cubicBezTo>
                  <a:close/>
                </a:path>
              </a:pathLst>
            </a:custGeom>
            <a:solidFill>
              <a:srgbClr val="2C3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5690;p77">
            <a:extLst>
              <a:ext uri="{FF2B5EF4-FFF2-40B4-BE49-F238E27FC236}">
                <a16:creationId xmlns:a16="http://schemas.microsoft.com/office/drawing/2014/main" id="{E433559E-2DC1-4A4F-A87F-DC3C3920D1D7}"/>
              </a:ext>
            </a:extLst>
          </p:cNvPr>
          <p:cNvGrpSpPr/>
          <p:nvPr/>
        </p:nvGrpSpPr>
        <p:grpSpPr>
          <a:xfrm>
            <a:off x="2812382" y="3940055"/>
            <a:ext cx="446539" cy="303895"/>
            <a:chOff x="6228583" y="3237664"/>
            <a:chExt cx="446539" cy="303895"/>
          </a:xfrm>
          <a:solidFill>
            <a:schemeClr val="tx1"/>
          </a:solidFill>
        </p:grpSpPr>
        <p:sp>
          <p:nvSpPr>
            <p:cNvPr id="32" name="Google Shape;5691;p77">
              <a:extLst>
                <a:ext uri="{FF2B5EF4-FFF2-40B4-BE49-F238E27FC236}">
                  <a16:creationId xmlns:a16="http://schemas.microsoft.com/office/drawing/2014/main" id="{DDD59D6A-2BA4-48C2-9D26-6EF8FCB64063}"/>
                </a:ext>
              </a:extLst>
            </p:cNvPr>
            <p:cNvSpPr/>
            <p:nvPr/>
          </p:nvSpPr>
          <p:spPr>
            <a:xfrm>
              <a:off x="6357508" y="3277453"/>
              <a:ext cx="26865" cy="25912"/>
            </a:xfrm>
            <a:custGeom>
              <a:avLst/>
              <a:gdLst/>
              <a:ahLst/>
              <a:cxnLst/>
              <a:rect l="l" t="t" r="r" b="b"/>
              <a:pathLst>
                <a:path w="846" h="816" extrusionOk="0">
                  <a:moveTo>
                    <a:pt x="632" y="0"/>
                  </a:moveTo>
                  <a:cubicBezTo>
                    <a:pt x="578" y="0"/>
                    <a:pt x="525" y="18"/>
                    <a:pt x="489" y="54"/>
                  </a:cubicBezTo>
                  <a:lnTo>
                    <a:pt x="72" y="471"/>
                  </a:lnTo>
                  <a:cubicBezTo>
                    <a:pt x="1" y="542"/>
                    <a:pt x="1" y="685"/>
                    <a:pt x="72" y="756"/>
                  </a:cubicBezTo>
                  <a:cubicBezTo>
                    <a:pt x="120" y="804"/>
                    <a:pt x="167" y="816"/>
                    <a:pt x="227" y="816"/>
                  </a:cubicBezTo>
                  <a:cubicBezTo>
                    <a:pt x="263" y="816"/>
                    <a:pt x="322" y="804"/>
                    <a:pt x="370" y="756"/>
                  </a:cubicBezTo>
                  <a:lnTo>
                    <a:pt x="786" y="340"/>
                  </a:lnTo>
                  <a:cubicBezTo>
                    <a:pt x="846" y="268"/>
                    <a:pt x="846" y="149"/>
                    <a:pt x="775" y="54"/>
                  </a:cubicBezTo>
                  <a:cubicBezTo>
                    <a:pt x="739" y="18"/>
                    <a:pt x="685" y="0"/>
                    <a:pt x="6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692;p77">
              <a:extLst>
                <a:ext uri="{FF2B5EF4-FFF2-40B4-BE49-F238E27FC236}">
                  <a16:creationId xmlns:a16="http://schemas.microsoft.com/office/drawing/2014/main" id="{CB950ECA-1528-4FC7-AC29-7182A4BD3B7F}"/>
                </a:ext>
              </a:extLst>
            </p:cNvPr>
            <p:cNvSpPr/>
            <p:nvPr/>
          </p:nvSpPr>
          <p:spPr>
            <a:xfrm>
              <a:off x="6276596" y="3358746"/>
              <a:ext cx="26896" cy="25912"/>
            </a:xfrm>
            <a:custGeom>
              <a:avLst/>
              <a:gdLst/>
              <a:ahLst/>
              <a:cxnLst/>
              <a:rect l="l" t="t" r="r" b="b"/>
              <a:pathLst>
                <a:path w="847" h="816" extrusionOk="0">
                  <a:moveTo>
                    <a:pt x="632" y="0"/>
                  </a:moveTo>
                  <a:cubicBezTo>
                    <a:pt x="578" y="0"/>
                    <a:pt x="525" y="18"/>
                    <a:pt x="489" y="54"/>
                  </a:cubicBezTo>
                  <a:lnTo>
                    <a:pt x="72" y="471"/>
                  </a:lnTo>
                  <a:cubicBezTo>
                    <a:pt x="1" y="554"/>
                    <a:pt x="1" y="685"/>
                    <a:pt x="72" y="756"/>
                  </a:cubicBezTo>
                  <a:cubicBezTo>
                    <a:pt x="120" y="804"/>
                    <a:pt x="167" y="816"/>
                    <a:pt x="227" y="816"/>
                  </a:cubicBezTo>
                  <a:cubicBezTo>
                    <a:pt x="286" y="816"/>
                    <a:pt x="334" y="804"/>
                    <a:pt x="370" y="756"/>
                  </a:cubicBezTo>
                  <a:lnTo>
                    <a:pt x="787" y="340"/>
                  </a:lnTo>
                  <a:cubicBezTo>
                    <a:pt x="846" y="256"/>
                    <a:pt x="846" y="137"/>
                    <a:pt x="775" y="54"/>
                  </a:cubicBezTo>
                  <a:cubicBezTo>
                    <a:pt x="739" y="18"/>
                    <a:pt x="685" y="0"/>
                    <a:pt x="6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693;p77">
              <a:extLst>
                <a:ext uri="{FF2B5EF4-FFF2-40B4-BE49-F238E27FC236}">
                  <a16:creationId xmlns:a16="http://schemas.microsoft.com/office/drawing/2014/main" id="{2997E894-83D4-4FDE-B437-526403F43855}"/>
                </a:ext>
              </a:extLst>
            </p:cNvPr>
            <p:cNvSpPr/>
            <p:nvPr/>
          </p:nvSpPr>
          <p:spPr>
            <a:xfrm>
              <a:off x="6357508" y="3358365"/>
              <a:ext cx="26865" cy="25912"/>
            </a:xfrm>
            <a:custGeom>
              <a:avLst/>
              <a:gdLst/>
              <a:ahLst/>
              <a:cxnLst/>
              <a:rect l="l" t="t" r="r" b="b"/>
              <a:pathLst>
                <a:path w="846" h="816" extrusionOk="0">
                  <a:moveTo>
                    <a:pt x="215" y="0"/>
                  </a:moveTo>
                  <a:cubicBezTo>
                    <a:pt x="161" y="0"/>
                    <a:pt x="108" y="18"/>
                    <a:pt x="72" y="54"/>
                  </a:cubicBezTo>
                  <a:cubicBezTo>
                    <a:pt x="1" y="125"/>
                    <a:pt x="1" y="268"/>
                    <a:pt x="72" y="340"/>
                  </a:cubicBezTo>
                  <a:lnTo>
                    <a:pt x="489" y="756"/>
                  </a:lnTo>
                  <a:cubicBezTo>
                    <a:pt x="536" y="792"/>
                    <a:pt x="584" y="816"/>
                    <a:pt x="644" y="816"/>
                  </a:cubicBezTo>
                  <a:cubicBezTo>
                    <a:pt x="703" y="816"/>
                    <a:pt x="739" y="792"/>
                    <a:pt x="786" y="756"/>
                  </a:cubicBezTo>
                  <a:cubicBezTo>
                    <a:pt x="846" y="685"/>
                    <a:pt x="846" y="566"/>
                    <a:pt x="775" y="471"/>
                  </a:cubicBezTo>
                  <a:lnTo>
                    <a:pt x="358" y="54"/>
                  </a:lnTo>
                  <a:cubicBezTo>
                    <a:pt x="322" y="18"/>
                    <a:pt x="269" y="0"/>
                    <a:pt x="2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694;p77">
              <a:extLst>
                <a:ext uri="{FF2B5EF4-FFF2-40B4-BE49-F238E27FC236}">
                  <a16:creationId xmlns:a16="http://schemas.microsoft.com/office/drawing/2014/main" id="{F104D182-C3EC-4872-9C5D-F05C180FAB3F}"/>
                </a:ext>
              </a:extLst>
            </p:cNvPr>
            <p:cNvSpPr/>
            <p:nvPr/>
          </p:nvSpPr>
          <p:spPr>
            <a:xfrm>
              <a:off x="6276596" y="3277453"/>
              <a:ext cx="26896" cy="25912"/>
            </a:xfrm>
            <a:custGeom>
              <a:avLst/>
              <a:gdLst/>
              <a:ahLst/>
              <a:cxnLst/>
              <a:rect l="l" t="t" r="r" b="b"/>
              <a:pathLst>
                <a:path w="847" h="816" extrusionOk="0">
                  <a:moveTo>
                    <a:pt x="219" y="0"/>
                  </a:moveTo>
                  <a:cubicBezTo>
                    <a:pt x="167" y="0"/>
                    <a:pt x="114" y="18"/>
                    <a:pt x="72" y="54"/>
                  </a:cubicBezTo>
                  <a:cubicBezTo>
                    <a:pt x="1" y="137"/>
                    <a:pt x="1" y="268"/>
                    <a:pt x="72" y="340"/>
                  </a:cubicBezTo>
                  <a:lnTo>
                    <a:pt x="489" y="756"/>
                  </a:lnTo>
                  <a:cubicBezTo>
                    <a:pt x="536" y="804"/>
                    <a:pt x="584" y="816"/>
                    <a:pt x="644" y="816"/>
                  </a:cubicBezTo>
                  <a:cubicBezTo>
                    <a:pt x="679" y="816"/>
                    <a:pt x="751" y="804"/>
                    <a:pt x="787" y="756"/>
                  </a:cubicBezTo>
                  <a:cubicBezTo>
                    <a:pt x="846" y="685"/>
                    <a:pt x="846" y="554"/>
                    <a:pt x="775" y="471"/>
                  </a:cubicBezTo>
                  <a:lnTo>
                    <a:pt x="358" y="54"/>
                  </a:lnTo>
                  <a:cubicBezTo>
                    <a:pt x="322" y="18"/>
                    <a:pt x="272" y="0"/>
                    <a:pt x="2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695;p77">
              <a:extLst>
                <a:ext uri="{FF2B5EF4-FFF2-40B4-BE49-F238E27FC236}">
                  <a16:creationId xmlns:a16="http://schemas.microsoft.com/office/drawing/2014/main" id="{6A77900A-84DF-4A8D-A7A7-CAF04C2CFBDB}"/>
                </a:ext>
              </a:extLst>
            </p:cNvPr>
            <p:cNvSpPr/>
            <p:nvPr/>
          </p:nvSpPr>
          <p:spPr>
            <a:xfrm>
              <a:off x="6526508" y="3290314"/>
              <a:ext cx="21593" cy="19879"/>
            </a:xfrm>
            <a:custGeom>
              <a:avLst/>
              <a:gdLst/>
              <a:ahLst/>
              <a:cxnLst/>
              <a:rect l="l" t="t" r="r" b="b"/>
              <a:pathLst>
                <a:path w="680" h="626" extrusionOk="0">
                  <a:moveTo>
                    <a:pt x="446" y="0"/>
                  </a:moveTo>
                  <a:cubicBezTo>
                    <a:pt x="394" y="0"/>
                    <a:pt x="340" y="18"/>
                    <a:pt x="298" y="54"/>
                  </a:cubicBezTo>
                  <a:lnTo>
                    <a:pt x="84" y="280"/>
                  </a:lnTo>
                  <a:cubicBezTo>
                    <a:pt x="1" y="351"/>
                    <a:pt x="1" y="482"/>
                    <a:pt x="84" y="566"/>
                  </a:cubicBezTo>
                  <a:cubicBezTo>
                    <a:pt x="120" y="601"/>
                    <a:pt x="167" y="625"/>
                    <a:pt x="227" y="625"/>
                  </a:cubicBezTo>
                  <a:cubicBezTo>
                    <a:pt x="275" y="625"/>
                    <a:pt x="334" y="601"/>
                    <a:pt x="382" y="566"/>
                  </a:cubicBezTo>
                  <a:lnTo>
                    <a:pt x="596" y="340"/>
                  </a:lnTo>
                  <a:cubicBezTo>
                    <a:pt x="679" y="268"/>
                    <a:pt x="679" y="125"/>
                    <a:pt x="584" y="54"/>
                  </a:cubicBezTo>
                  <a:cubicBezTo>
                    <a:pt x="548" y="18"/>
                    <a:pt x="498" y="0"/>
                    <a:pt x="4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696;p77">
              <a:extLst>
                <a:ext uri="{FF2B5EF4-FFF2-40B4-BE49-F238E27FC236}">
                  <a16:creationId xmlns:a16="http://schemas.microsoft.com/office/drawing/2014/main" id="{91A4AE40-7F84-4FBA-9435-B7C29508AA7B}"/>
                </a:ext>
              </a:extLst>
            </p:cNvPr>
            <p:cNvSpPr/>
            <p:nvPr/>
          </p:nvSpPr>
          <p:spPr>
            <a:xfrm>
              <a:off x="6465253" y="3352299"/>
              <a:ext cx="20831" cy="19498"/>
            </a:xfrm>
            <a:custGeom>
              <a:avLst/>
              <a:gdLst/>
              <a:ahLst/>
              <a:cxnLst/>
              <a:rect l="l" t="t" r="r" b="b"/>
              <a:pathLst>
                <a:path w="656" h="614" extrusionOk="0">
                  <a:moveTo>
                    <a:pt x="437" y="1"/>
                  </a:moveTo>
                  <a:cubicBezTo>
                    <a:pt x="385" y="1"/>
                    <a:pt x="334" y="19"/>
                    <a:pt x="299" y="54"/>
                  </a:cubicBezTo>
                  <a:lnTo>
                    <a:pt x="72" y="281"/>
                  </a:lnTo>
                  <a:cubicBezTo>
                    <a:pt x="1" y="352"/>
                    <a:pt x="1" y="483"/>
                    <a:pt x="72" y="554"/>
                  </a:cubicBezTo>
                  <a:cubicBezTo>
                    <a:pt x="120" y="602"/>
                    <a:pt x="168" y="614"/>
                    <a:pt x="227" y="614"/>
                  </a:cubicBezTo>
                  <a:cubicBezTo>
                    <a:pt x="263" y="614"/>
                    <a:pt x="322" y="602"/>
                    <a:pt x="370" y="554"/>
                  </a:cubicBezTo>
                  <a:lnTo>
                    <a:pt x="596" y="340"/>
                  </a:lnTo>
                  <a:cubicBezTo>
                    <a:pt x="656" y="257"/>
                    <a:pt x="656" y="126"/>
                    <a:pt x="584" y="54"/>
                  </a:cubicBezTo>
                  <a:cubicBezTo>
                    <a:pt x="543" y="19"/>
                    <a:pt x="489" y="1"/>
                    <a:pt x="4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697;p77">
              <a:extLst>
                <a:ext uri="{FF2B5EF4-FFF2-40B4-BE49-F238E27FC236}">
                  <a16:creationId xmlns:a16="http://schemas.microsoft.com/office/drawing/2014/main" id="{569C2606-D78D-4D51-ACD8-5711DC5169C3}"/>
                </a:ext>
              </a:extLst>
            </p:cNvPr>
            <p:cNvSpPr/>
            <p:nvPr/>
          </p:nvSpPr>
          <p:spPr>
            <a:xfrm>
              <a:off x="6526508" y="3352299"/>
              <a:ext cx="21593" cy="19498"/>
            </a:xfrm>
            <a:custGeom>
              <a:avLst/>
              <a:gdLst/>
              <a:ahLst/>
              <a:cxnLst/>
              <a:rect l="l" t="t" r="r" b="b"/>
              <a:pathLst>
                <a:path w="680" h="614" extrusionOk="0">
                  <a:moveTo>
                    <a:pt x="221" y="1"/>
                  </a:moveTo>
                  <a:cubicBezTo>
                    <a:pt x="170" y="1"/>
                    <a:pt x="120" y="19"/>
                    <a:pt x="84" y="54"/>
                  </a:cubicBezTo>
                  <a:cubicBezTo>
                    <a:pt x="1" y="126"/>
                    <a:pt x="1" y="257"/>
                    <a:pt x="84" y="340"/>
                  </a:cubicBezTo>
                  <a:lnTo>
                    <a:pt x="298" y="554"/>
                  </a:lnTo>
                  <a:cubicBezTo>
                    <a:pt x="346" y="602"/>
                    <a:pt x="394" y="614"/>
                    <a:pt x="453" y="614"/>
                  </a:cubicBezTo>
                  <a:cubicBezTo>
                    <a:pt x="501" y="614"/>
                    <a:pt x="560" y="602"/>
                    <a:pt x="596" y="554"/>
                  </a:cubicBezTo>
                  <a:cubicBezTo>
                    <a:pt x="679" y="483"/>
                    <a:pt x="679" y="352"/>
                    <a:pt x="584" y="281"/>
                  </a:cubicBezTo>
                  <a:lnTo>
                    <a:pt x="358" y="54"/>
                  </a:lnTo>
                  <a:cubicBezTo>
                    <a:pt x="322" y="19"/>
                    <a:pt x="272" y="1"/>
                    <a:pt x="2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698;p77">
              <a:extLst>
                <a:ext uri="{FF2B5EF4-FFF2-40B4-BE49-F238E27FC236}">
                  <a16:creationId xmlns:a16="http://schemas.microsoft.com/office/drawing/2014/main" id="{D14AE535-77DD-4C32-83D5-D47ED19E6071}"/>
                </a:ext>
              </a:extLst>
            </p:cNvPr>
            <p:cNvSpPr/>
            <p:nvPr/>
          </p:nvSpPr>
          <p:spPr>
            <a:xfrm>
              <a:off x="6465253" y="3290314"/>
              <a:ext cx="20831" cy="19879"/>
            </a:xfrm>
            <a:custGeom>
              <a:avLst/>
              <a:gdLst/>
              <a:ahLst/>
              <a:cxnLst/>
              <a:rect l="l" t="t" r="r" b="b"/>
              <a:pathLst>
                <a:path w="656" h="626" extrusionOk="0">
                  <a:moveTo>
                    <a:pt x="215" y="0"/>
                  </a:moveTo>
                  <a:cubicBezTo>
                    <a:pt x="162" y="0"/>
                    <a:pt x="108" y="18"/>
                    <a:pt x="72" y="54"/>
                  </a:cubicBezTo>
                  <a:cubicBezTo>
                    <a:pt x="1" y="125"/>
                    <a:pt x="1" y="268"/>
                    <a:pt x="72" y="340"/>
                  </a:cubicBezTo>
                  <a:lnTo>
                    <a:pt x="299" y="566"/>
                  </a:lnTo>
                  <a:cubicBezTo>
                    <a:pt x="346" y="601"/>
                    <a:pt x="382" y="625"/>
                    <a:pt x="441" y="625"/>
                  </a:cubicBezTo>
                  <a:cubicBezTo>
                    <a:pt x="489" y="625"/>
                    <a:pt x="549" y="601"/>
                    <a:pt x="596" y="566"/>
                  </a:cubicBezTo>
                  <a:cubicBezTo>
                    <a:pt x="656" y="482"/>
                    <a:pt x="656" y="351"/>
                    <a:pt x="584" y="280"/>
                  </a:cubicBezTo>
                  <a:lnTo>
                    <a:pt x="358" y="54"/>
                  </a:lnTo>
                  <a:cubicBezTo>
                    <a:pt x="322" y="18"/>
                    <a:pt x="269" y="0"/>
                    <a:pt x="2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699;p77">
              <a:extLst>
                <a:ext uri="{FF2B5EF4-FFF2-40B4-BE49-F238E27FC236}">
                  <a16:creationId xmlns:a16="http://schemas.microsoft.com/office/drawing/2014/main" id="{479257B2-5FAD-4A44-B905-36A394300A1E}"/>
                </a:ext>
              </a:extLst>
            </p:cNvPr>
            <p:cNvSpPr/>
            <p:nvPr/>
          </p:nvSpPr>
          <p:spPr>
            <a:xfrm>
              <a:off x="6304573" y="3437180"/>
              <a:ext cx="119145" cy="13274"/>
            </a:xfrm>
            <a:custGeom>
              <a:avLst/>
              <a:gdLst/>
              <a:ahLst/>
              <a:cxnLst/>
              <a:rect l="l" t="t" r="r" b="b"/>
              <a:pathLst>
                <a:path w="3752" h="418" extrusionOk="0">
                  <a:moveTo>
                    <a:pt x="203" y="1"/>
                  </a:moveTo>
                  <a:cubicBezTo>
                    <a:pt x="96" y="1"/>
                    <a:pt x="1" y="84"/>
                    <a:pt x="1" y="203"/>
                  </a:cubicBezTo>
                  <a:cubicBezTo>
                    <a:pt x="1" y="322"/>
                    <a:pt x="84" y="417"/>
                    <a:pt x="203" y="417"/>
                  </a:cubicBezTo>
                  <a:lnTo>
                    <a:pt x="3537" y="417"/>
                  </a:lnTo>
                  <a:cubicBezTo>
                    <a:pt x="3644" y="417"/>
                    <a:pt x="3751" y="322"/>
                    <a:pt x="3751" y="203"/>
                  </a:cubicBezTo>
                  <a:cubicBezTo>
                    <a:pt x="3751" y="84"/>
                    <a:pt x="3644" y="1"/>
                    <a:pt x="3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700;p77">
              <a:extLst>
                <a:ext uri="{FF2B5EF4-FFF2-40B4-BE49-F238E27FC236}">
                  <a16:creationId xmlns:a16="http://schemas.microsoft.com/office/drawing/2014/main" id="{F4738B5A-356D-4D40-A943-B01FE29561A7}"/>
                </a:ext>
              </a:extLst>
            </p:cNvPr>
            <p:cNvSpPr/>
            <p:nvPr/>
          </p:nvSpPr>
          <p:spPr>
            <a:xfrm>
              <a:off x="6304573" y="3500341"/>
              <a:ext cx="25372" cy="13242"/>
            </a:xfrm>
            <a:custGeom>
              <a:avLst/>
              <a:gdLst/>
              <a:ahLst/>
              <a:cxnLst/>
              <a:rect l="l" t="t" r="r" b="b"/>
              <a:pathLst>
                <a:path w="799" h="417" extrusionOk="0">
                  <a:moveTo>
                    <a:pt x="203" y="0"/>
                  </a:moveTo>
                  <a:cubicBezTo>
                    <a:pt x="108" y="0"/>
                    <a:pt x="1" y="95"/>
                    <a:pt x="1" y="214"/>
                  </a:cubicBezTo>
                  <a:cubicBezTo>
                    <a:pt x="1" y="333"/>
                    <a:pt x="84" y="417"/>
                    <a:pt x="203" y="417"/>
                  </a:cubicBezTo>
                  <a:lnTo>
                    <a:pt x="596" y="417"/>
                  </a:lnTo>
                  <a:cubicBezTo>
                    <a:pt x="703" y="417"/>
                    <a:pt x="798" y="333"/>
                    <a:pt x="798" y="214"/>
                  </a:cubicBezTo>
                  <a:cubicBezTo>
                    <a:pt x="798" y="95"/>
                    <a:pt x="715" y="0"/>
                    <a:pt x="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701;p77">
              <a:extLst>
                <a:ext uri="{FF2B5EF4-FFF2-40B4-BE49-F238E27FC236}">
                  <a16:creationId xmlns:a16="http://schemas.microsoft.com/office/drawing/2014/main" id="{28EA90C8-BDD9-4F09-AEF1-8B8EA81115F2}"/>
                </a:ext>
              </a:extLst>
            </p:cNvPr>
            <p:cNvSpPr/>
            <p:nvPr/>
          </p:nvSpPr>
          <p:spPr>
            <a:xfrm>
              <a:off x="6346934" y="3500341"/>
              <a:ext cx="76784" cy="13242"/>
            </a:xfrm>
            <a:custGeom>
              <a:avLst/>
              <a:gdLst/>
              <a:ahLst/>
              <a:cxnLst/>
              <a:rect l="l" t="t" r="r" b="b"/>
              <a:pathLst>
                <a:path w="2418" h="417" extrusionOk="0">
                  <a:moveTo>
                    <a:pt x="215" y="0"/>
                  </a:moveTo>
                  <a:cubicBezTo>
                    <a:pt x="107" y="0"/>
                    <a:pt x="0" y="95"/>
                    <a:pt x="0" y="214"/>
                  </a:cubicBezTo>
                  <a:cubicBezTo>
                    <a:pt x="0" y="333"/>
                    <a:pt x="96" y="417"/>
                    <a:pt x="215" y="417"/>
                  </a:cubicBezTo>
                  <a:lnTo>
                    <a:pt x="2203" y="417"/>
                  </a:lnTo>
                  <a:cubicBezTo>
                    <a:pt x="2310" y="417"/>
                    <a:pt x="2417" y="333"/>
                    <a:pt x="2417" y="214"/>
                  </a:cubicBezTo>
                  <a:cubicBezTo>
                    <a:pt x="2417" y="95"/>
                    <a:pt x="2310" y="0"/>
                    <a:pt x="2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702;p77">
              <a:extLst>
                <a:ext uri="{FF2B5EF4-FFF2-40B4-BE49-F238E27FC236}">
                  <a16:creationId xmlns:a16="http://schemas.microsoft.com/office/drawing/2014/main" id="{C66FEC02-6984-4022-A669-6FF5EAEC6BEC}"/>
                </a:ext>
              </a:extLst>
            </p:cNvPr>
            <p:cNvSpPr/>
            <p:nvPr/>
          </p:nvSpPr>
          <p:spPr>
            <a:xfrm>
              <a:off x="6304573" y="3468935"/>
              <a:ext cx="119145" cy="12893"/>
            </a:xfrm>
            <a:custGeom>
              <a:avLst/>
              <a:gdLst/>
              <a:ahLst/>
              <a:cxnLst/>
              <a:rect l="l" t="t" r="r" b="b"/>
              <a:pathLst>
                <a:path w="3752" h="406" extrusionOk="0">
                  <a:moveTo>
                    <a:pt x="203" y="1"/>
                  </a:moveTo>
                  <a:cubicBezTo>
                    <a:pt x="96" y="1"/>
                    <a:pt x="1" y="84"/>
                    <a:pt x="1" y="203"/>
                  </a:cubicBezTo>
                  <a:cubicBezTo>
                    <a:pt x="1" y="322"/>
                    <a:pt x="84" y="406"/>
                    <a:pt x="203" y="406"/>
                  </a:cubicBezTo>
                  <a:lnTo>
                    <a:pt x="3537" y="406"/>
                  </a:lnTo>
                  <a:cubicBezTo>
                    <a:pt x="3644" y="406"/>
                    <a:pt x="3751" y="322"/>
                    <a:pt x="3751" y="203"/>
                  </a:cubicBezTo>
                  <a:cubicBezTo>
                    <a:pt x="3751" y="84"/>
                    <a:pt x="3644" y="1"/>
                    <a:pt x="3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703;p77">
              <a:extLst>
                <a:ext uri="{FF2B5EF4-FFF2-40B4-BE49-F238E27FC236}">
                  <a16:creationId xmlns:a16="http://schemas.microsoft.com/office/drawing/2014/main" id="{9C1A46AE-D271-43CB-98DB-8E753EF94466}"/>
                </a:ext>
              </a:extLst>
            </p:cNvPr>
            <p:cNvSpPr/>
            <p:nvPr/>
          </p:nvSpPr>
          <p:spPr>
            <a:xfrm>
              <a:off x="6228583" y="3237664"/>
              <a:ext cx="357688" cy="186338"/>
            </a:xfrm>
            <a:custGeom>
              <a:avLst/>
              <a:gdLst/>
              <a:ahLst/>
              <a:cxnLst/>
              <a:rect l="l" t="t" r="r" b="b"/>
              <a:pathLst>
                <a:path w="11264" h="5868" extrusionOk="0">
                  <a:moveTo>
                    <a:pt x="8752" y="1045"/>
                  </a:moveTo>
                  <a:cubicBezTo>
                    <a:pt x="9240" y="1045"/>
                    <a:pt x="9716" y="1224"/>
                    <a:pt x="10085" y="1593"/>
                  </a:cubicBezTo>
                  <a:cubicBezTo>
                    <a:pt x="10811" y="2331"/>
                    <a:pt x="10811" y="3545"/>
                    <a:pt x="10085" y="4272"/>
                  </a:cubicBezTo>
                  <a:cubicBezTo>
                    <a:pt x="9716" y="4641"/>
                    <a:pt x="9234" y="4825"/>
                    <a:pt x="8750" y="4825"/>
                  </a:cubicBezTo>
                  <a:cubicBezTo>
                    <a:pt x="8267" y="4825"/>
                    <a:pt x="7781" y="4641"/>
                    <a:pt x="7406" y="4272"/>
                  </a:cubicBezTo>
                  <a:cubicBezTo>
                    <a:pt x="6668" y="3522"/>
                    <a:pt x="6668" y="2331"/>
                    <a:pt x="7406" y="1593"/>
                  </a:cubicBezTo>
                  <a:cubicBezTo>
                    <a:pt x="7775" y="1224"/>
                    <a:pt x="8252" y="1045"/>
                    <a:pt x="8752" y="1045"/>
                  </a:cubicBezTo>
                  <a:close/>
                  <a:moveTo>
                    <a:pt x="3215" y="402"/>
                  </a:moveTo>
                  <a:cubicBezTo>
                    <a:pt x="3870" y="402"/>
                    <a:pt x="4501" y="652"/>
                    <a:pt x="5001" y="1140"/>
                  </a:cubicBezTo>
                  <a:cubicBezTo>
                    <a:pt x="5978" y="2140"/>
                    <a:pt x="5978" y="3736"/>
                    <a:pt x="5001" y="4712"/>
                  </a:cubicBezTo>
                  <a:cubicBezTo>
                    <a:pt x="4507" y="5206"/>
                    <a:pt x="3858" y="5453"/>
                    <a:pt x="3211" y="5453"/>
                  </a:cubicBezTo>
                  <a:cubicBezTo>
                    <a:pt x="2563" y="5453"/>
                    <a:pt x="1918" y="5206"/>
                    <a:pt x="1429" y="4712"/>
                  </a:cubicBezTo>
                  <a:cubicBezTo>
                    <a:pt x="441" y="3736"/>
                    <a:pt x="441" y="2128"/>
                    <a:pt x="1429" y="1140"/>
                  </a:cubicBezTo>
                  <a:cubicBezTo>
                    <a:pt x="1918" y="652"/>
                    <a:pt x="2560" y="402"/>
                    <a:pt x="3215" y="402"/>
                  </a:cubicBezTo>
                  <a:close/>
                  <a:moveTo>
                    <a:pt x="3209" y="0"/>
                  </a:moveTo>
                  <a:cubicBezTo>
                    <a:pt x="2462" y="0"/>
                    <a:pt x="1715" y="289"/>
                    <a:pt x="1144" y="866"/>
                  </a:cubicBezTo>
                  <a:cubicBezTo>
                    <a:pt x="1" y="2009"/>
                    <a:pt x="1" y="3855"/>
                    <a:pt x="1144" y="4998"/>
                  </a:cubicBezTo>
                  <a:cubicBezTo>
                    <a:pt x="1703" y="5569"/>
                    <a:pt x="2465" y="5867"/>
                    <a:pt x="3215" y="5867"/>
                  </a:cubicBezTo>
                  <a:cubicBezTo>
                    <a:pt x="3953" y="5867"/>
                    <a:pt x="4715" y="5581"/>
                    <a:pt x="5275" y="4998"/>
                  </a:cubicBezTo>
                  <a:cubicBezTo>
                    <a:pt x="5680" y="4593"/>
                    <a:pt x="5930" y="4117"/>
                    <a:pt x="6049" y="3617"/>
                  </a:cubicBezTo>
                  <a:lnTo>
                    <a:pt x="6561" y="3617"/>
                  </a:lnTo>
                  <a:cubicBezTo>
                    <a:pt x="6668" y="3962"/>
                    <a:pt x="6859" y="4284"/>
                    <a:pt x="7121" y="4557"/>
                  </a:cubicBezTo>
                  <a:cubicBezTo>
                    <a:pt x="7573" y="4998"/>
                    <a:pt x="8168" y="5224"/>
                    <a:pt x="8752" y="5224"/>
                  </a:cubicBezTo>
                  <a:cubicBezTo>
                    <a:pt x="9323" y="5224"/>
                    <a:pt x="9919" y="4998"/>
                    <a:pt x="10371" y="4557"/>
                  </a:cubicBezTo>
                  <a:cubicBezTo>
                    <a:pt x="11264" y="3664"/>
                    <a:pt x="11264" y="2200"/>
                    <a:pt x="10371" y="1307"/>
                  </a:cubicBezTo>
                  <a:cubicBezTo>
                    <a:pt x="9924" y="860"/>
                    <a:pt x="9335" y="637"/>
                    <a:pt x="8746" y="637"/>
                  </a:cubicBezTo>
                  <a:cubicBezTo>
                    <a:pt x="8156" y="637"/>
                    <a:pt x="7567" y="860"/>
                    <a:pt x="7121" y="1307"/>
                  </a:cubicBezTo>
                  <a:cubicBezTo>
                    <a:pt x="6609" y="1831"/>
                    <a:pt x="6394" y="2533"/>
                    <a:pt x="6466" y="3212"/>
                  </a:cubicBezTo>
                  <a:lnTo>
                    <a:pt x="6132" y="3212"/>
                  </a:lnTo>
                  <a:cubicBezTo>
                    <a:pt x="6204" y="2379"/>
                    <a:pt x="5930" y="1497"/>
                    <a:pt x="5275" y="866"/>
                  </a:cubicBezTo>
                  <a:cubicBezTo>
                    <a:pt x="4704" y="289"/>
                    <a:pt x="3956" y="0"/>
                    <a:pt x="32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704;p77">
              <a:extLst>
                <a:ext uri="{FF2B5EF4-FFF2-40B4-BE49-F238E27FC236}">
                  <a16:creationId xmlns:a16="http://schemas.microsoft.com/office/drawing/2014/main" id="{34005EDF-684B-4358-BBDC-BED5455E1C8E}"/>
                </a:ext>
              </a:extLst>
            </p:cNvPr>
            <p:cNvSpPr/>
            <p:nvPr/>
          </p:nvSpPr>
          <p:spPr>
            <a:xfrm>
              <a:off x="6295141" y="3295775"/>
              <a:ext cx="70718" cy="71131"/>
            </a:xfrm>
            <a:custGeom>
              <a:avLst/>
              <a:gdLst/>
              <a:ahLst/>
              <a:cxnLst/>
              <a:rect l="l" t="t" r="r" b="b"/>
              <a:pathLst>
                <a:path w="2227" h="2240" extrusionOk="0">
                  <a:moveTo>
                    <a:pt x="1119" y="394"/>
                  </a:moveTo>
                  <a:cubicBezTo>
                    <a:pt x="1512" y="394"/>
                    <a:pt x="1834" y="703"/>
                    <a:pt x="1834" y="1108"/>
                  </a:cubicBezTo>
                  <a:cubicBezTo>
                    <a:pt x="1810" y="1501"/>
                    <a:pt x="1500" y="1822"/>
                    <a:pt x="1119" y="1822"/>
                  </a:cubicBezTo>
                  <a:cubicBezTo>
                    <a:pt x="726" y="1822"/>
                    <a:pt x="405" y="1501"/>
                    <a:pt x="405" y="1108"/>
                  </a:cubicBezTo>
                  <a:cubicBezTo>
                    <a:pt x="405" y="715"/>
                    <a:pt x="714" y="394"/>
                    <a:pt x="1119" y="394"/>
                  </a:cubicBezTo>
                  <a:close/>
                  <a:moveTo>
                    <a:pt x="1119" y="1"/>
                  </a:moveTo>
                  <a:cubicBezTo>
                    <a:pt x="500" y="1"/>
                    <a:pt x="0" y="501"/>
                    <a:pt x="0" y="1120"/>
                  </a:cubicBezTo>
                  <a:cubicBezTo>
                    <a:pt x="0" y="1727"/>
                    <a:pt x="500" y="2239"/>
                    <a:pt x="1119" y="2239"/>
                  </a:cubicBezTo>
                  <a:cubicBezTo>
                    <a:pt x="1727" y="2239"/>
                    <a:pt x="2227" y="1727"/>
                    <a:pt x="2227" y="1120"/>
                  </a:cubicBezTo>
                  <a:cubicBezTo>
                    <a:pt x="2227" y="489"/>
                    <a:pt x="1727" y="1"/>
                    <a:pt x="11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5705;p77">
              <a:extLst>
                <a:ext uri="{FF2B5EF4-FFF2-40B4-BE49-F238E27FC236}">
                  <a16:creationId xmlns:a16="http://schemas.microsoft.com/office/drawing/2014/main" id="{808D68E3-1021-42AA-9003-D3560319C742}"/>
                </a:ext>
              </a:extLst>
            </p:cNvPr>
            <p:cNvSpPr/>
            <p:nvPr/>
          </p:nvSpPr>
          <p:spPr>
            <a:xfrm>
              <a:off x="6482273" y="3306763"/>
              <a:ext cx="48045" cy="48045"/>
            </a:xfrm>
            <a:custGeom>
              <a:avLst/>
              <a:gdLst/>
              <a:ahLst/>
              <a:cxnLst/>
              <a:rect l="l" t="t" r="r" b="b"/>
              <a:pathLst>
                <a:path w="1513" h="1513" extrusionOk="0">
                  <a:moveTo>
                    <a:pt x="763" y="405"/>
                  </a:moveTo>
                  <a:cubicBezTo>
                    <a:pt x="953" y="405"/>
                    <a:pt x="1120" y="560"/>
                    <a:pt x="1120" y="762"/>
                  </a:cubicBezTo>
                  <a:cubicBezTo>
                    <a:pt x="1120" y="965"/>
                    <a:pt x="953" y="1119"/>
                    <a:pt x="763" y="1119"/>
                  </a:cubicBezTo>
                  <a:cubicBezTo>
                    <a:pt x="560" y="1119"/>
                    <a:pt x="406" y="953"/>
                    <a:pt x="406" y="762"/>
                  </a:cubicBezTo>
                  <a:cubicBezTo>
                    <a:pt x="406" y="560"/>
                    <a:pt x="560" y="405"/>
                    <a:pt x="763" y="405"/>
                  </a:cubicBezTo>
                  <a:close/>
                  <a:moveTo>
                    <a:pt x="763" y="0"/>
                  </a:moveTo>
                  <a:cubicBezTo>
                    <a:pt x="346" y="0"/>
                    <a:pt x="1" y="345"/>
                    <a:pt x="1" y="762"/>
                  </a:cubicBezTo>
                  <a:cubicBezTo>
                    <a:pt x="1" y="1179"/>
                    <a:pt x="346" y="1512"/>
                    <a:pt x="763" y="1512"/>
                  </a:cubicBezTo>
                  <a:cubicBezTo>
                    <a:pt x="1179" y="1512"/>
                    <a:pt x="1513" y="1179"/>
                    <a:pt x="1513" y="762"/>
                  </a:cubicBezTo>
                  <a:cubicBezTo>
                    <a:pt x="1513" y="345"/>
                    <a:pt x="1179" y="0"/>
                    <a:pt x="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706;p77">
              <a:extLst>
                <a:ext uri="{FF2B5EF4-FFF2-40B4-BE49-F238E27FC236}">
                  <a16:creationId xmlns:a16="http://schemas.microsoft.com/office/drawing/2014/main" id="{C741546B-ACF4-467F-96A9-606594CF84D7}"/>
                </a:ext>
              </a:extLst>
            </p:cNvPr>
            <p:cNvSpPr/>
            <p:nvPr/>
          </p:nvSpPr>
          <p:spPr>
            <a:xfrm>
              <a:off x="6456584" y="3437180"/>
              <a:ext cx="76784" cy="76403"/>
            </a:xfrm>
            <a:custGeom>
              <a:avLst/>
              <a:gdLst/>
              <a:ahLst/>
              <a:cxnLst/>
              <a:rect l="l" t="t" r="r" b="b"/>
              <a:pathLst>
                <a:path w="2418" h="2406" extrusionOk="0">
                  <a:moveTo>
                    <a:pt x="2012" y="406"/>
                  </a:moveTo>
                  <a:lnTo>
                    <a:pt x="2012" y="1989"/>
                  </a:lnTo>
                  <a:lnTo>
                    <a:pt x="417" y="1989"/>
                  </a:lnTo>
                  <a:lnTo>
                    <a:pt x="417" y="406"/>
                  </a:lnTo>
                  <a:close/>
                  <a:moveTo>
                    <a:pt x="298" y="1"/>
                  </a:moveTo>
                  <a:cubicBezTo>
                    <a:pt x="143" y="1"/>
                    <a:pt x="0" y="132"/>
                    <a:pt x="0" y="298"/>
                  </a:cubicBezTo>
                  <a:lnTo>
                    <a:pt x="0" y="2108"/>
                  </a:lnTo>
                  <a:cubicBezTo>
                    <a:pt x="0" y="2275"/>
                    <a:pt x="143" y="2406"/>
                    <a:pt x="298" y="2406"/>
                  </a:cubicBezTo>
                  <a:lnTo>
                    <a:pt x="2119" y="2406"/>
                  </a:lnTo>
                  <a:cubicBezTo>
                    <a:pt x="2286" y="2406"/>
                    <a:pt x="2417" y="2275"/>
                    <a:pt x="2417" y="2108"/>
                  </a:cubicBezTo>
                  <a:lnTo>
                    <a:pt x="2417" y="298"/>
                  </a:lnTo>
                  <a:cubicBezTo>
                    <a:pt x="2417" y="120"/>
                    <a:pt x="2286" y="1"/>
                    <a:pt x="21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707;p77">
              <a:extLst>
                <a:ext uri="{FF2B5EF4-FFF2-40B4-BE49-F238E27FC236}">
                  <a16:creationId xmlns:a16="http://schemas.microsoft.com/office/drawing/2014/main" id="{ACDD7469-1B8E-47A1-870C-7E4AC02B1B9E}"/>
                </a:ext>
              </a:extLst>
            </p:cNvPr>
            <p:cNvSpPr/>
            <p:nvPr/>
          </p:nvSpPr>
          <p:spPr>
            <a:xfrm>
              <a:off x="6268658" y="3367351"/>
              <a:ext cx="406464" cy="174208"/>
            </a:xfrm>
            <a:custGeom>
              <a:avLst/>
              <a:gdLst/>
              <a:ahLst/>
              <a:cxnLst/>
              <a:rect l="l" t="t" r="r" b="b"/>
              <a:pathLst>
                <a:path w="12800" h="5486" extrusionOk="0">
                  <a:moveTo>
                    <a:pt x="10419" y="1616"/>
                  </a:moveTo>
                  <a:lnTo>
                    <a:pt x="10419" y="3009"/>
                  </a:lnTo>
                  <a:lnTo>
                    <a:pt x="9573" y="3009"/>
                  </a:lnTo>
                  <a:lnTo>
                    <a:pt x="9573" y="1616"/>
                  </a:lnTo>
                  <a:close/>
                  <a:moveTo>
                    <a:pt x="12395" y="402"/>
                  </a:moveTo>
                  <a:lnTo>
                    <a:pt x="12395" y="414"/>
                  </a:lnTo>
                  <a:lnTo>
                    <a:pt x="12395" y="4224"/>
                  </a:lnTo>
                  <a:lnTo>
                    <a:pt x="12383" y="4236"/>
                  </a:lnTo>
                  <a:lnTo>
                    <a:pt x="10835" y="3807"/>
                  </a:lnTo>
                  <a:lnTo>
                    <a:pt x="10823" y="3795"/>
                  </a:lnTo>
                  <a:lnTo>
                    <a:pt x="10823" y="3224"/>
                  </a:lnTo>
                  <a:lnTo>
                    <a:pt x="10823" y="1414"/>
                  </a:lnTo>
                  <a:lnTo>
                    <a:pt x="10823" y="842"/>
                  </a:lnTo>
                  <a:cubicBezTo>
                    <a:pt x="10823" y="842"/>
                    <a:pt x="10823" y="831"/>
                    <a:pt x="10835" y="831"/>
                  </a:cubicBezTo>
                  <a:lnTo>
                    <a:pt x="12383" y="402"/>
                  </a:lnTo>
                  <a:close/>
                  <a:moveTo>
                    <a:pt x="12362" y="0"/>
                  </a:moveTo>
                  <a:cubicBezTo>
                    <a:pt x="12330" y="0"/>
                    <a:pt x="12297" y="3"/>
                    <a:pt x="12264" y="9"/>
                  </a:cubicBezTo>
                  <a:lnTo>
                    <a:pt x="10716" y="438"/>
                  </a:lnTo>
                  <a:cubicBezTo>
                    <a:pt x="10538" y="485"/>
                    <a:pt x="10407" y="664"/>
                    <a:pt x="10407" y="842"/>
                  </a:cubicBezTo>
                  <a:lnTo>
                    <a:pt x="10407" y="1212"/>
                  </a:lnTo>
                  <a:lnTo>
                    <a:pt x="9549" y="1212"/>
                  </a:lnTo>
                  <a:lnTo>
                    <a:pt x="9549" y="914"/>
                  </a:lnTo>
                  <a:cubicBezTo>
                    <a:pt x="9549" y="819"/>
                    <a:pt x="9466" y="711"/>
                    <a:pt x="9347" y="711"/>
                  </a:cubicBezTo>
                  <a:cubicBezTo>
                    <a:pt x="9228" y="711"/>
                    <a:pt x="9133" y="795"/>
                    <a:pt x="9133" y="914"/>
                  </a:cubicBezTo>
                  <a:lnTo>
                    <a:pt x="9133" y="1414"/>
                  </a:lnTo>
                  <a:lnTo>
                    <a:pt x="9133" y="3224"/>
                  </a:lnTo>
                  <a:lnTo>
                    <a:pt x="9133" y="4986"/>
                  </a:lnTo>
                  <a:cubicBezTo>
                    <a:pt x="9133" y="5045"/>
                    <a:pt x="9085" y="5081"/>
                    <a:pt x="9026" y="5081"/>
                  </a:cubicBezTo>
                  <a:lnTo>
                    <a:pt x="513" y="5081"/>
                  </a:lnTo>
                  <a:cubicBezTo>
                    <a:pt x="453" y="5081"/>
                    <a:pt x="417" y="5045"/>
                    <a:pt x="417" y="4986"/>
                  </a:cubicBezTo>
                  <a:lnTo>
                    <a:pt x="417" y="1854"/>
                  </a:lnTo>
                  <a:cubicBezTo>
                    <a:pt x="417" y="1747"/>
                    <a:pt x="322" y="1652"/>
                    <a:pt x="203" y="1652"/>
                  </a:cubicBezTo>
                  <a:cubicBezTo>
                    <a:pt x="84" y="1652"/>
                    <a:pt x="1" y="1735"/>
                    <a:pt x="1" y="1854"/>
                  </a:cubicBezTo>
                  <a:lnTo>
                    <a:pt x="1" y="4986"/>
                  </a:lnTo>
                  <a:cubicBezTo>
                    <a:pt x="1" y="5260"/>
                    <a:pt x="215" y="5486"/>
                    <a:pt x="501" y="5486"/>
                  </a:cubicBezTo>
                  <a:lnTo>
                    <a:pt x="9014" y="5486"/>
                  </a:lnTo>
                  <a:cubicBezTo>
                    <a:pt x="9299" y="5486"/>
                    <a:pt x="9526" y="5260"/>
                    <a:pt x="9526" y="4986"/>
                  </a:cubicBezTo>
                  <a:lnTo>
                    <a:pt x="9526" y="3414"/>
                  </a:lnTo>
                  <a:lnTo>
                    <a:pt x="10371" y="3414"/>
                  </a:lnTo>
                  <a:lnTo>
                    <a:pt x="10371" y="3795"/>
                  </a:lnTo>
                  <a:cubicBezTo>
                    <a:pt x="10371" y="3986"/>
                    <a:pt x="10502" y="4152"/>
                    <a:pt x="10681" y="4188"/>
                  </a:cubicBezTo>
                  <a:lnTo>
                    <a:pt x="12228" y="4629"/>
                  </a:lnTo>
                  <a:cubicBezTo>
                    <a:pt x="12264" y="4641"/>
                    <a:pt x="12300" y="4641"/>
                    <a:pt x="12347" y="4641"/>
                  </a:cubicBezTo>
                  <a:cubicBezTo>
                    <a:pt x="12443" y="4641"/>
                    <a:pt x="12526" y="4605"/>
                    <a:pt x="12597" y="4545"/>
                  </a:cubicBezTo>
                  <a:cubicBezTo>
                    <a:pt x="12705" y="4474"/>
                    <a:pt x="12764" y="4343"/>
                    <a:pt x="12764" y="4224"/>
                  </a:cubicBezTo>
                  <a:lnTo>
                    <a:pt x="12764" y="426"/>
                  </a:lnTo>
                  <a:cubicBezTo>
                    <a:pt x="12800" y="283"/>
                    <a:pt x="12740" y="164"/>
                    <a:pt x="12633" y="80"/>
                  </a:cubicBezTo>
                  <a:cubicBezTo>
                    <a:pt x="12553" y="27"/>
                    <a:pt x="12459" y="0"/>
                    <a:pt x="123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1" name="Google Shape;1809;p69">
            <a:extLst>
              <a:ext uri="{FF2B5EF4-FFF2-40B4-BE49-F238E27FC236}">
                <a16:creationId xmlns:a16="http://schemas.microsoft.com/office/drawing/2014/main" id="{03028FBD-73D7-4F32-BBF9-583D8DA6DF10}"/>
              </a:ext>
            </a:extLst>
          </p:cNvPr>
          <p:cNvGrpSpPr/>
          <p:nvPr/>
        </p:nvGrpSpPr>
        <p:grpSpPr>
          <a:xfrm>
            <a:off x="1356703" y="2268833"/>
            <a:ext cx="348048" cy="381223"/>
            <a:chOff x="4094517" y="1712776"/>
            <a:chExt cx="348048" cy="381223"/>
          </a:xfrm>
          <a:solidFill>
            <a:schemeClr val="tx1"/>
          </a:solidFill>
        </p:grpSpPr>
        <p:sp>
          <p:nvSpPr>
            <p:cNvPr id="52" name="Google Shape;1810;p69">
              <a:extLst>
                <a:ext uri="{FF2B5EF4-FFF2-40B4-BE49-F238E27FC236}">
                  <a16:creationId xmlns:a16="http://schemas.microsoft.com/office/drawing/2014/main" id="{98C2D8D6-105B-4B50-A714-A32F6ECFE535}"/>
                </a:ext>
              </a:extLst>
            </p:cNvPr>
            <p:cNvSpPr/>
            <p:nvPr/>
          </p:nvSpPr>
          <p:spPr>
            <a:xfrm>
              <a:off x="4094517" y="1712776"/>
              <a:ext cx="348048" cy="381223"/>
            </a:xfrm>
            <a:custGeom>
              <a:avLst/>
              <a:gdLst/>
              <a:ahLst/>
              <a:cxnLst/>
              <a:rect l="l" t="t" r="r" b="b"/>
              <a:pathLst>
                <a:path w="13502" h="14789" extrusionOk="0">
                  <a:moveTo>
                    <a:pt x="9750" y="702"/>
                  </a:moveTo>
                  <a:lnTo>
                    <a:pt x="10573" y="1344"/>
                  </a:lnTo>
                  <a:lnTo>
                    <a:pt x="11395" y="1986"/>
                  </a:lnTo>
                  <a:lnTo>
                    <a:pt x="10703" y="2076"/>
                  </a:lnTo>
                  <a:lnTo>
                    <a:pt x="10212" y="2137"/>
                  </a:lnTo>
                  <a:cubicBezTo>
                    <a:pt x="10200" y="2138"/>
                    <a:pt x="10188" y="2139"/>
                    <a:pt x="10177" y="2139"/>
                  </a:cubicBezTo>
                  <a:cubicBezTo>
                    <a:pt x="10031" y="2139"/>
                    <a:pt x="9910" y="2025"/>
                    <a:pt x="9901" y="1886"/>
                  </a:cubicBezTo>
                  <a:lnTo>
                    <a:pt x="9750" y="702"/>
                  </a:lnTo>
                  <a:close/>
                  <a:moveTo>
                    <a:pt x="8808" y="4326"/>
                  </a:moveTo>
                  <a:cubicBezTo>
                    <a:pt x="9233" y="4326"/>
                    <a:pt x="9595" y="4641"/>
                    <a:pt x="9650" y="5075"/>
                  </a:cubicBezTo>
                  <a:lnTo>
                    <a:pt x="9670" y="5276"/>
                  </a:lnTo>
                  <a:lnTo>
                    <a:pt x="7774" y="5507"/>
                  </a:lnTo>
                  <a:cubicBezTo>
                    <a:pt x="7755" y="5509"/>
                    <a:pt x="7737" y="5510"/>
                    <a:pt x="7718" y="5510"/>
                  </a:cubicBezTo>
                  <a:cubicBezTo>
                    <a:pt x="7470" y="5510"/>
                    <a:pt x="7251" y="5328"/>
                    <a:pt x="7223" y="5085"/>
                  </a:cubicBezTo>
                  <a:lnTo>
                    <a:pt x="7162" y="4524"/>
                  </a:lnTo>
                  <a:lnTo>
                    <a:pt x="8697" y="4333"/>
                  </a:lnTo>
                  <a:cubicBezTo>
                    <a:pt x="8734" y="4328"/>
                    <a:pt x="8771" y="4326"/>
                    <a:pt x="8808" y="4326"/>
                  </a:cubicBezTo>
                  <a:close/>
                  <a:moveTo>
                    <a:pt x="4936" y="4875"/>
                  </a:moveTo>
                  <a:cubicBezTo>
                    <a:pt x="5176" y="4875"/>
                    <a:pt x="5377" y="5045"/>
                    <a:pt x="5407" y="5286"/>
                  </a:cubicBezTo>
                  <a:lnTo>
                    <a:pt x="5467" y="5828"/>
                  </a:lnTo>
                  <a:lnTo>
                    <a:pt x="4645" y="5928"/>
                  </a:lnTo>
                  <a:lnTo>
                    <a:pt x="4625" y="5928"/>
                  </a:lnTo>
                  <a:lnTo>
                    <a:pt x="4153" y="5647"/>
                  </a:lnTo>
                  <a:cubicBezTo>
                    <a:pt x="4103" y="5614"/>
                    <a:pt x="4047" y="5599"/>
                    <a:pt x="3992" y="5599"/>
                  </a:cubicBezTo>
                  <a:cubicBezTo>
                    <a:pt x="3862" y="5599"/>
                    <a:pt x="3737" y="5684"/>
                    <a:pt x="3702" y="5818"/>
                  </a:cubicBezTo>
                  <a:lnTo>
                    <a:pt x="3632" y="6038"/>
                  </a:lnTo>
                  <a:cubicBezTo>
                    <a:pt x="3622" y="6048"/>
                    <a:pt x="3612" y="6058"/>
                    <a:pt x="3602" y="6058"/>
                  </a:cubicBezTo>
                  <a:lnTo>
                    <a:pt x="3461" y="6078"/>
                  </a:lnTo>
                  <a:lnTo>
                    <a:pt x="3401" y="5527"/>
                  </a:lnTo>
                  <a:cubicBezTo>
                    <a:pt x="3391" y="5497"/>
                    <a:pt x="3401" y="5467"/>
                    <a:pt x="3421" y="5437"/>
                  </a:cubicBezTo>
                  <a:cubicBezTo>
                    <a:pt x="3441" y="5416"/>
                    <a:pt x="3471" y="5396"/>
                    <a:pt x="3501" y="5396"/>
                  </a:cubicBezTo>
                  <a:lnTo>
                    <a:pt x="3862" y="5346"/>
                  </a:lnTo>
                  <a:cubicBezTo>
                    <a:pt x="3983" y="5336"/>
                    <a:pt x="4063" y="5226"/>
                    <a:pt x="4053" y="5106"/>
                  </a:cubicBezTo>
                  <a:lnTo>
                    <a:pt x="4033" y="4985"/>
                  </a:lnTo>
                  <a:cubicBezTo>
                    <a:pt x="4033" y="4975"/>
                    <a:pt x="4043" y="4975"/>
                    <a:pt x="4043" y="4975"/>
                  </a:cubicBezTo>
                  <a:lnTo>
                    <a:pt x="4875" y="4875"/>
                  </a:lnTo>
                  <a:close/>
                  <a:moveTo>
                    <a:pt x="9720" y="5707"/>
                  </a:moveTo>
                  <a:lnTo>
                    <a:pt x="9770" y="6109"/>
                  </a:lnTo>
                  <a:cubicBezTo>
                    <a:pt x="9789" y="6222"/>
                    <a:pt x="9880" y="6300"/>
                    <a:pt x="9991" y="6300"/>
                  </a:cubicBezTo>
                  <a:cubicBezTo>
                    <a:pt x="9998" y="6300"/>
                    <a:pt x="10004" y="6300"/>
                    <a:pt x="10011" y="6299"/>
                  </a:cubicBezTo>
                  <a:lnTo>
                    <a:pt x="10292" y="6259"/>
                  </a:lnTo>
                  <a:cubicBezTo>
                    <a:pt x="10332" y="6259"/>
                    <a:pt x="10362" y="6289"/>
                    <a:pt x="10372" y="6319"/>
                  </a:cubicBezTo>
                  <a:lnTo>
                    <a:pt x="10382" y="6460"/>
                  </a:lnTo>
                  <a:cubicBezTo>
                    <a:pt x="10392" y="6500"/>
                    <a:pt x="10362" y="6530"/>
                    <a:pt x="10322" y="6540"/>
                  </a:cubicBezTo>
                  <a:lnTo>
                    <a:pt x="10041" y="6570"/>
                  </a:lnTo>
                  <a:cubicBezTo>
                    <a:pt x="9931" y="6580"/>
                    <a:pt x="9851" y="6680"/>
                    <a:pt x="9861" y="6801"/>
                  </a:cubicBezTo>
                  <a:cubicBezTo>
                    <a:pt x="9881" y="7192"/>
                    <a:pt x="9680" y="7563"/>
                    <a:pt x="9339" y="7754"/>
                  </a:cubicBezTo>
                  <a:cubicBezTo>
                    <a:pt x="9185" y="7834"/>
                    <a:pt x="9018" y="7878"/>
                    <a:pt x="8849" y="7878"/>
                  </a:cubicBezTo>
                  <a:cubicBezTo>
                    <a:pt x="8765" y="7878"/>
                    <a:pt x="8680" y="7867"/>
                    <a:pt x="8597" y="7844"/>
                  </a:cubicBezTo>
                  <a:cubicBezTo>
                    <a:pt x="8206" y="7744"/>
                    <a:pt x="7915" y="7433"/>
                    <a:pt x="7855" y="7041"/>
                  </a:cubicBezTo>
                  <a:cubicBezTo>
                    <a:pt x="7837" y="6943"/>
                    <a:pt x="7746" y="6868"/>
                    <a:pt x="7648" y="6868"/>
                  </a:cubicBezTo>
                  <a:cubicBezTo>
                    <a:pt x="7637" y="6868"/>
                    <a:pt x="7625" y="6869"/>
                    <a:pt x="7614" y="6871"/>
                  </a:cubicBezTo>
                  <a:lnTo>
                    <a:pt x="7333" y="6901"/>
                  </a:lnTo>
                  <a:cubicBezTo>
                    <a:pt x="7293" y="6901"/>
                    <a:pt x="7263" y="6881"/>
                    <a:pt x="7253" y="6841"/>
                  </a:cubicBezTo>
                  <a:lnTo>
                    <a:pt x="7243" y="6710"/>
                  </a:lnTo>
                  <a:cubicBezTo>
                    <a:pt x="7233" y="6670"/>
                    <a:pt x="7263" y="6630"/>
                    <a:pt x="7303" y="6630"/>
                  </a:cubicBezTo>
                  <a:lnTo>
                    <a:pt x="7584" y="6600"/>
                  </a:lnTo>
                  <a:cubicBezTo>
                    <a:pt x="7694" y="6580"/>
                    <a:pt x="7784" y="6470"/>
                    <a:pt x="7764" y="6349"/>
                  </a:cubicBezTo>
                  <a:lnTo>
                    <a:pt x="7714" y="5948"/>
                  </a:lnTo>
                  <a:cubicBezTo>
                    <a:pt x="7754" y="5948"/>
                    <a:pt x="7784" y="5938"/>
                    <a:pt x="7824" y="5938"/>
                  </a:cubicBezTo>
                  <a:lnTo>
                    <a:pt x="9720" y="5707"/>
                  </a:lnTo>
                  <a:close/>
                  <a:moveTo>
                    <a:pt x="4063" y="6099"/>
                  </a:moveTo>
                  <a:lnTo>
                    <a:pt x="4404" y="6299"/>
                  </a:lnTo>
                  <a:cubicBezTo>
                    <a:pt x="4467" y="6339"/>
                    <a:pt x="4549" y="6366"/>
                    <a:pt x="4630" y="6366"/>
                  </a:cubicBezTo>
                  <a:cubicBezTo>
                    <a:pt x="4652" y="6366"/>
                    <a:pt x="4673" y="6364"/>
                    <a:pt x="4695" y="6359"/>
                  </a:cubicBezTo>
                  <a:lnTo>
                    <a:pt x="5517" y="6259"/>
                  </a:lnTo>
                  <a:lnTo>
                    <a:pt x="5568" y="6630"/>
                  </a:lnTo>
                  <a:cubicBezTo>
                    <a:pt x="5577" y="6744"/>
                    <a:pt x="5676" y="6822"/>
                    <a:pt x="5788" y="6822"/>
                  </a:cubicBezTo>
                  <a:cubicBezTo>
                    <a:pt x="5795" y="6822"/>
                    <a:pt x="5802" y="6821"/>
                    <a:pt x="5808" y="6821"/>
                  </a:cubicBezTo>
                  <a:lnTo>
                    <a:pt x="6089" y="6781"/>
                  </a:lnTo>
                  <a:cubicBezTo>
                    <a:pt x="6119" y="6781"/>
                    <a:pt x="6159" y="6801"/>
                    <a:pt x="6159" y="6841"/>
                  </a:cubicBezTo>
                  <a:lnTo>
                    <a:pt x="6179" y="6971"/>
                  </a:lnTo>
                  <a:cubicBezTo>
                    <a:pt x="6179" y="6991"/>
                    <a:pt x="6179" y="7011"/>
                    <a:pt x="6169" y="7031"/>
                  </a:cubicBezTo>
                  <a:cubicBezTo>
                    <a:pt x="6159" y="7041"/>
                    <a:pt x="6139" y="7051"/>
                    <a:pt x="6119" y="7051"/>
                  </a:cubicBezTo>
                  <a:lnTo>
                    <a:pt x="5838" y="7092"/>
                  </a:lnTo>
                  <a:cubicBezTo>
                    <a:pt x="5728" y="7102"/>
                    <a:pt x="5638" y="7202"/>
                    <a:pt x="5648" y="7322"/>
                  </a:cubicBezTo>
                  <a:cubicBezTo>
                    <a:pt x="5678" y="7713"/>
                    <a:pt x="5477" y="8085"/>
                    <a:pt x="5136" y="8275"/>
                  </a:cubicBezTo>
                  <a:cubicBezTo>
                    <a:pt x="4982" y="8355"/>
                    <a:pt x="4811" y="8396"/>
                    <a:pt x="4642" y="8396"/>
                  </a:cubicBezTo>
                  <a:cubicBezTo>
                    <a:pt x="4558" y="8396"/>
                    <a:pt x="4474" y="8385"/>
                    <a:pt x="4394" y="8365"/>
                  </a:cubicBezTo>
                  <a:lnTo>
                    <a:pt x="4384" y="8365"/>
                  </a:lnTo>
                  <a:cubicBezTo>
                    <a:pt x="4003" y="8265"/>
                    <a:pt x="3712" y="7954"/>
                    <a:pt x="3652" y="7563"/>
                  </a:cubicBezTo>
                  <a:cubicBezTo>
                    <a:pt x="3634" y="7456"/>
                    <a:pt x="3545" y="7389"/>
                    <a:pt x="3449" y="7389"/>
                  </a:cubicBezTo>
                  <a:cubicBezTo>
                    <a:pt x="3436" y="7389"/>
                    <a:pt x="3424" y="7390"/>
                    <a:pt x="3411" y="7392"/>
                  </a:cubicBezTo>
                  <a:lnTo>
                    <a:pt x="3130" y="7423"/>
                  </a:lnTo>
                  <a:cubicBezTo>
                    <a:pt x="3090" y="7423"/>
                    <a:pt x="3050" y="7403"/>
                    <a:pt x="3050" y="7362"/>
                  </a:cubicBezTo>
                  <a:lnTo>
                    <a:pt x="3030" y="7232"/>
                  </a:lnTo>
                  <a:cubicBezTo>
                    <a:pt x="3030" y="7192"/>
                    <a:pt x="3050" y="7152"/>
                    <a:pt x="3090" y="7152"/>
                  </a:cubicBezTo>
                  <a:lnTo>
                    <a:pt x="3371" y="7112"/>
                  </a:lnTo>
                  <a:cubicBezTo>
                    <a:pt x="3491" y="7102"/>
                    <a:pt x="3572" y="6991"/>
                    <a:pt x="3561" y="6871"/>
                  </a:cubicBezTo>
                  <a:lnTo>
                    <a:pt x="3511" y="6510"/>
                  </a:lnTo>
                  <a:lnTo>
                    <a:pt x="3652" y="6490"/>
                  </a:lnTo>
                  <a:cubicBezTo>
                    <a:pt x="3832" y="6470"/>
                    <a:pt x="3983" y="6339"/>
                    <a:pt x="4043" y="6159"/>
                  </a:cubicBezTo>
                  <a:lnTo>
                    <a:pt x="4063" y="6099"/>
                  </a:lnTo>
                  <a:close/>
                  <a:moveTo>
                    <a:pt x="9269" y="8255"/>
                  </a:moveTo>
                  <a:lnTo>
                    <a:pt x="9279" y="8345"/>
                  </a:lnTo>
                  <a:lnTo>
                    <a:pt x="9299" y="8496"/>
                  </a:lnTo>
                  <a:cubicBezTo>
                    <a:pt x="9299" y="8516"/>
                    <a:pt x="9299" y="8526"/>
                    <a:pt x="9299" y="8536"/>
                  </a:cubicBezTo>
                  <a:cubicBezTo>
                    <a:pt x="9304" y="8699"/>
                    <a:pt x="9180" y="8785"/>
                    <a:pt x="9056" y="8785"/>
                  </a:cubicBezTo>
                  <a:cubicBezTo>
                    <a:pt x="8944" y="8785"/>
                    <a:pt x="8832" y="8714"/>
                    <a:pt x="8817" y="8566"/>
                  </a:cubicBezTo>
                  <a:lnTo>
                    <a:pt x="8787" y="8315"/>
                  </a:lnTo>
                  <a:lnTo>
                    <a:pt x="8848" y="8315"/>
                  </a:lnTo>
                  <a:cubicBezTo>
                    <a:pt x="8988" y="8315"/>
                    <a:pt x="9128" y="8295"/>
                    <a:pt x="9269" y="8255"/>
                  </a:cubicBezTo>
                  <a:close/>
                  <a:moveTo>
                    <a:pt x="5056" y="8767"/>
                  </a:moveTo>
                  <a:lnTo>
                    <a:pt x="5076" y="8857"/>
                  </a:lnTo>
                  <a:lnTo>
                    <a:pt x="5076" y="8867"/>
                  </a:lnTo>
                  <a:lnTo>
                    <a:pt x="5086" y="9027"/>
                  </a:lnTo>
                  <a:cubicBezTo>
                    <a:pt x="5086" y="9027"/>
                    <a:pt x="5086" y="9037"/>
                    <a:pt x="5086" y="9048"/>
                  </a:cubicBezTo>
                  <a:lnTo>
                    <a:pt x="5096" y="9058"/>
                  </a:lnTo>
                  <a:cubicBezTo>
                    <a:pt x="5096" y="9218"/>
                    <a:pt x="4973" y="9301"/>
                    <a:pt x="4850" y="9301"/>
                  </a:cubicBezTo>
                  <a:cubicBezTo>
                    <a:pt x="4735" y="9301"/>
                    <a:pt x="4619" y="9228"/>
                    <a:pt x="4605" y="9078"/>
                  </a:cubicBezTo>
                  <a:lnTo>
                    <a:pt x="4575" y="8827"/>
                  </a:lnTo>
                  <a:lnTo>
                    <a:pt x="4645" y="8827"/>
                  </a:lnTo>
                  <a:cubicBezTo>
                    <a:pt x="4785" y="8827"/>
                    <a:pt x="4926" y="8807"/>
                    <a:pt x="5056" y="8767"/>
                  </a:cubicBezTo>
                  <a:close/>
                  <a:moveTo>
                    <a:pt x="9792" y="8513"/>
                  </a:moveTo>
                  <a:cubicBezTo>
                    <a:pt x="10149" y="8513"/>
                    <a:pt x="10467" y="8757"/>
                    <a:pt x="10553" y="9108"/>
                  </a:cubicBezTo>
                  <a:lnTo>
                    <a:pt x="10763" y="10000"/>
                  </a:lnTo>
                  <a:lnTo>
                    <a:pt x="7754" y="10372"/>
                  </a:lnTo>
                  <a:lnTo>
                    <a:pt x="7744" y="9449"/>
                  </a:lnTo>
                  <a:cubicBezTo>
                    <a:pt x="7744" y="9068"/>
                    <a:pt x="8015" y="8737"/>
                    <a:pt x="8396" y="8676"/>
                  </a:cubicBezTo>
                  <a:cubicBezTo>
                    <a:pt x="8456" y="8987"/>
                    <a:pt x="8737" y="9208"/>
                    <a:pt x="9058" y="9208"/>
                  </a:cubicBezTo>
                  <a:lnTo>
                    <a:pt x="9138" y="9208"/>
                  </a:lnTo>
                  <a:cubicBezTo>
                    <a:pt x="9479" y="9168"/>
                    <a:pt x="9730" y="8877"/>
                    <a:pt x="9730" y="8536"/>
                  </a:cubicBezTo>
                  <a:lnTo>
                    <a:pt x="9730" y="8516"/>
                  </a:lnTo>
                  <a:cubicBezTo>
                    <a:pt x="9751" y="8514"/>
                    <a:pt x="9772" y="8513"/>
                    <a:pt x="9792" y="8513"/>
                  </a:cubicBezTo>
                  <a:close/>
                  <a:moveTo>
                    <a:pt x="5589" y="9035"/>
                  </a:moveTo>
                  <a:cubicBezTo>
                    <a:pt x="5945" y="9035"/>
                    <a:pt x="6255" y="9278"/>
                    <a:pt x="6340" y="9629"/>
                  </a:cubicBezTo>
                  <a:lnTo>
                    <a:pt x="6561" y="10522"/>
                  </a:lnTo>
                  <a:lnTo>
                    <a:pt x="3541" y="10883"/>
                  </a:lnTo>
                  <a:lnTo>
                    <a:pt x="3541" y="9970"/>
                  </a:lnTo>
                  <a:cubicBezTo>
                    <a:pt x="3531" y="9589"/>
                    <a:pt x="3812" y="9258"/>
                    <a:pt x="4183" y="9188"/>
                  </a:cubicBezTo>
                  <a:cubicBezTo>
                    <a:pt x="4254" y="9499"/>
                    <a:pt x="4524" y="9730"/>
                    <a:pt x="4845" y="9730"/>
                  </a:cubicBezTo>
                  <a:lnTo>
                    <a:pt x="4936" y="9730"/>
                  </a:lnTo>
                  <a:cubicBezTo>
                    <a:pt x="5267" y="9689"/>
                    <a:pt x="5527" y="9399"/>
                    <a:pt x="5527" y="9058"/>
                  </a:cubicBezTo>
                  <a:lnTo>
                    <a:pt x="5527" y="9037"/>
                  </a:lnTo>
                  <a:cubicBezTo>
                    <a:pt x="5548" y="9036"/>
                    <a:pt x="5569" y="9035"/>
                    <a:pt x="5589" y="9035"/>
                  </a:cubicBezTo>
                  <a:close/>
                  <a:moveTo>
                    <a:pt x="9439" y="0"/>
                  </a:moveTo>
                  <a:lnTo>
                    <a:pt x="683" y="1063"/>
                  </a:lnTo>
                  <a:cubicBezTo>
                    <a:pt x="281" y="1113"/>
                    <a:pt x="1" y="1475"/>
                    <a:pt x="51" y="1866"/>
                  </a:cubicBezTo>
                  <a:lnTo>
                    <a:pt x="1084" y="10251"/>
                  </a:lnTo>
                  <a:cubicBezTo>
                    <a:pt x="1093" y="10387"/>
                    <a:pt x="1192" y="10449"/>
                    <a:pt x="1293" y="10449"/>
                  </a:cubicBezTo>
                  <a:cubicBezTo>
                    <a:pt x="1416" y="10449"/>
                    <a:pt x="1543" y="10356"/>
                    <a:pt x="1515" y="10191"/>
                  </a:cubicBezTo>
                  <a:lnTo>
                    <a:pt x="482" y="1816"/>
                  </a:lnTo>
                  <a:cubicBezTo>
                    <a:pt x="462" y="1655"/>
                    <a:pt x="582" y="1515"/>
                    <a:pt x="733" y="1495"/>
                  </a:cubicBezTo>
                  <a:lnTo>
                    <a:pt x="9279" y="451"/>
                  </a:lnTo>
                  <a:lnTo>
                    <a:pt x="9459" y="1936"/>
                  </a:lnTo>
                  <a:cubicBezTo>
                    <a:pt x="9500" y="2297"/>
                    <a:pt x="9810" y="2568"/>
                    <a:pt x="10172" y="2568"/>
                  </a:cubicBezTo>
                  <a:lnTo>
                    <a:pt x="10262" y="2568"/>
                  </a:lnTo>
                  <a:lnTo>
                    <a:pt x="10533" y="2538"/>
                  </a:lnTo>
                  <a:lnTo>
                    <a:pt x="11445" y="9940"/>
                  </a:lnTo>
                  <a:lnTo>
                    <a:pt x="11205" y="9970"/>
                  </a:lnTo>
                  <a:lnTo>
                    <a:pt x="10964" y="9007"/>
                  </a:lnTo>
                  <a:cubicBezTo>
                    <a:pt x="10833" y="8456"/>
                    <a:pt x="10345" y="8078"/>
                    <a:pt x="9800" y="8078"/>
                  </a:cubicBezTo>
                  <a:cubicBezTo>
                    <a:pt x="9760" y="8078"/>
                    <a:pt x="9720" y="8080"/>
                    <a:pt x="9680" y="8085"/>
                  </a:cubicBezTo>
                  <a:lnTo>
                    <a:pt x="9680" y="8054"/>
                  </a:lnTo>
                  <a:cubicBezTo>
                    <a:pt x="10031" y="7804"/>
                    <a:pt x="10252" y="7413"/>
                    <a:pt x="10292" y="6981"/>
                  </a:cubicBezTo>
                  <a:lnTo>
                    <a:pt x="10382" y="6971"/>
                  </a:lnTo>
                  <a:cubicBezTo>
                    <a:pt x="10653" y="6931"/>
                    <a:pt x="10854" y="6680"/>
                    <a:pt x="10814" y="6409"/>
                  </a:cubicBezTo>
                  <a:lnTo>
                    <a:pt x="10804" y="6269"/>
                  </a:lnTo>
                  <a:cubicBezTo>
                    <a:pt x="10767" y="6022"/>
                    <a:pt x="10554" y="5833"/>
                    <a:pt x="10311" y="5833"/>
                  </a:cubicBezTo>
                  <a:cubicBezTo>
                    <a:pt x="10288" y="5833"/>
                    <a:pt x="10265" y="5834"/>
                    <a:pt x="10242" y="5838"/>
                  </a:cubicBezTo>
                  <a:lnTo>
                    <a:pt x="10172" y="5838"/>
                  </a:lnTo>
                  <a:lnTo>
                    <a:pt x="10121" y="5437"/>
                  </a:lnTo>
                  <a:lnTo>
                    <a:pt x="10071" y="5025"/>
                  </a:lnTo>
                  <a:cubicBezTo>
                    <a:pt x="9997" y="4373"/>
                    <a:pt x="9437" y="3893"/>
                    <a:pt x="8787" y="3893"/>
                  </a:cubicBezTo>
                  <a:cubicBezTo>
                    <a:pt x="8737" y="3893"/>
                    <a:pt x="8687" y="3896"/>
                    <a:pt x="8637" y="3902"/>
                  </a:cubicBezTo>
                  <a:lnTo>
                    <a:pt x="6882" y="4123"/>
                  </a:lnTo>
                  <a:cubicBezTo>
                    <a:pt x="6761" y="4133"/>
                    <a:pt x="6681" y="4243"/>
                    <a:pt x="6691" y="4363"/>
                  </a:cubicBezTo>
                  <a:lnTo>
                    <a:pt x="6791" y="5136"/>
                  </a:lnTo>
                  <a:cubicBezTo>
                    <a:pt x="6831" y="5427"/>
                    <a:pt x="7002" y="5687"/>
                    <a:pt x="7263" y="5828"/>
                  </a:cubicBezTo>
                  <a:lnTo>
                    <a:pt x="7303" y="6189"/>
                  </a:lnTo>
                  <a:lnTo>
                    <a:pt x="7243" y="6199"/>
                  </a:lnTo>
                  <a:cubicBezTo>
                    <a:pt x="6972" y="6229"/>
                    <a:pt x="6771" y="6480"/>
                    <a:pt x="6811" y="6761"/>
                  </a:cubicBezTo>
                  <a:lnTo>
                    <a:pt x="6821" y="6891"/>
                  </a:lnTo>
                  <a:cubicBezTo>
                    <a:pt x="6859" y="7144"/>
                    <a:pt x="7080" y="7335"/>
                    <a:pt x="7329" y="7335"/>
                  </a:cubicBezTo>
                  <a:cubicBezTo>
                    <a:pt x="7347" y="7335"/>
                    <a:pt x="7365" y="7334"/>
                    <a:pt x="7383" y="7332"/>
                  </a:cubicBezTo>
                  <a:lnTo>
                    <a:pt x="7473" y="7312"/>
                  </a:lnTo>
                  <a:cubicBezTo>
                    <a:pt x="7614" y="7723"/>
                    <a:pt x="7925" y="8054"/>
                    <a:pt x="8326" y="8215"/>
                  </a:cubicBezTo>
                  <a:lnTo>
                    <a:pt x="8326" y="8235"/>
                  </a:lnTo>
                  <a:cubicBezTo>
                    <a:pt x="7734" y="8335"/>
                    <a:pt x="7303" y="8847"/>
                    <a:pt x="7303" y="9449"/>
                  </a:cubicBezTo>
                  <a:lnTo>
                    <a:pt x="7313" y="10442"/>
                  </a:lnTo>
                  <a:lnTo>
                    <a:pt x="6992" y="10482"/>
                  </a:lnTo>
                  <a:lnTo>
                    <a:pt x="6761" y="9519"/>
                  </a:lnTo>
                  <a:cubicBezTo>
                    <a:pt x="6630" y="8976"/>
                    <a:pt x="6141" y="8590"/>
                    <a:pt x="5587" y="8590"/>
                  </a:cubicBezTo>
                  <a:cubicBezTo>
                    <a:pt x="5547" y="8590"/>
                    <a:pt x="5507" y="8592"/>
                    <a:pt x="5467" y="8596"/>
                  </a:cubicBezTo>
                  <a:lnTo>
                    <a:pt x="5467" y="8566"/>
                  </a:lnTo>
                  <a:cubicBezTo>
                    <a:pt x="5828" y="8315"/>
                    <a:pt x="6049" y="7924"/>
                    <a:pt x="6079" y="7493"/>
                  </a:cubicBezTo>
                  <a:lnTo>
                    <a:pt x="6169" y="7483"/>
                  </a:lnTo>
                  <a:cubicBezTo>
                    <a:pt x="6450" y="7443"/>
                    <a:pt x="6651" y="7192"/>
                    <a:pt x="6611" y="6921"/>
                  </a:cubicBezTo>
                  <a:lnTo>
                    <a:pt x="6601" y="6781"/>
                  </a:lnTo>
                  <a:cubicBezTo>
                    <a:pt x="6564" y="6533"/>
                    <a:pt x="6351" y="6344"/>
                    <a:pt x="6108" y="6344"/>
                  </a:cubicBezTo>
                  <a:cubicBezTo>
                    <a:pt x="6085" y="6344"/>
                    <a:pt x="6062" y="6346"/>
                    <a:pt x="6039" y="6349"/>
                  </a:cubicBezTo>
                  <a:lnTo>
                    <a:pt x="5969" y="6349"/>
                  </a:lnTo>
                  <a:lnTo>
                    <a:pt x="5919" y="5898"/>
                  </a:lnTo>
                  <a:lnTo>
                    <a:pt x="5838" y="5236"/>
                  </a:lnTo>
                  <a:cubicBezTo>
                    <a:pt x="5783" y="4772"/>
                    <a:pt x="5384" y="4437"/>
                    <a:pt x="4935" y="4437"/>
                  </a:cubicBezTo>
                  <a:cubicBezTo>
                    <a:pt x="4899" y="4437"/>
                    <a:pt x="4862" y="4439"/>
                    <a:pt x="4825" y="4444"/>
                  </a:cubicBezTo>
                  <a:lnTo>
                    <a:pt x="3993" y="4544"/>
                  </a:lnTo>
                  <a:cubicBezTo>
                    <a:pt x="3792" y="4574"/>
                    <a:pt x="3622" y="4734"/>
                    <a:pt x="3602" y="4945"/>
                  </a:cubicBezTo>
                  <a:lnTo>
                    <a:pt x="3451" y="4965"/>
                  </a:lnTo>
                  <a:cubicBezTo>
                    <a:pt x="3150" y="4995"/>
                    <a:pt x="2930" y="5276"/>
                    <a:pt x="2970" y="5577"/>
                  </a:cubicBezTo>
                  <a:lnTo>
                    <a:pt x="3050" y="6269"/>
                  </a:lnTo>
                  <a:lnTo>
                    <a:pt x="3110" y="6700"/>
                  </a:lnTo>
                  <a:lnTo>
                    <a:pt x="3040" y="6710"/>
                  </a:lnTo>
                  <a:cubicBezTo>
                    <a:pt x="2769" y="6740"/>
                    <a:pt x="2568" y="7001"/>
                    <a:pt x="2609" y="7272"/>
                  </a:cubicBezTo>
                  <a:lnTo>
                    <a:pt x="2619" y="7403"/>
                  </a:lnTo>
                  <a:cubicBezTo>
                    <a:pt x="2656" y="7664"/>
                    <a:pt x="2876" y="7847"/>
                    <a:pt x="3124" y="7847"/>
                  </a:cubicBezTo>
                  <a:cubicBezTo>
                    <a:pt x="3143" y="7847"/>
                    <a:pt x="3161" y="7846"/>
                    <a:pt x="3180" y="7844"/>
                  </a:cubicBezTo>
                  <a:lnTo>
                    <a:pt x="3271" y="7834"/>
                  </a:lnTo>
                  <a:cubicBezTo>
                    <a:pt x="3411" y="8245"/>
                    <a:pt x="3722" y="8576"/>
                    <a:pt x="4123" y="8727"/>
                  </a:cubicBezTo>
                  <a:lnTo>
                    <a:pt x="4123" y="8757"/>
                  </a:lnTo>
                  <a:cubicBezTo>
                    <a:pt x="3531" y="8847"/>
                    <a:pt x="3100" y="9368"/>
                    <a:pt x="3100" y="9970"/>
                  </a:cubicBezTo>
                  <a:lnTo>
                    <a:pt x="3110" y="10953"/>
                  </a:lnTo>
                  <a:lnTo>
                    <a:pt x="2849" y="10993"/>
                  </a:lnTo>
                  <a:lnTo>
                    <a:pt x="1816" y="2588"/>
                  </a:lnTo>
                  <a:lnTo>
                    <a:pt x="8777" y="1745"/>
                  </a:lnTo>
                  <a:cubicBezTo>
                    <a:pt x="9063" y="1726"/>
                    <a:pt x="9032" y="1310"/>
                    <a:pt x="8772" y="1310"/>
                  </a:cubicBezTo>
                  <a:cubicBezTo>
                    <a:pt x="8758" y="1310"/>
                    <a:pt x="8743" y="1311"/>
                    <a:pt x="8727" y="1314"/>
                  </a:cubicBezTo>
                  <a:lnTo>
                    <a:pt x="1545" y="2197"/>
                  </a:lnTo>
                  <a:cubicBezTo>
                    <a:pt x="1425" y="2207"/>
                    <a:pt x="1345" y="2317"/>
                    <a:pt x="1355" y="2437"/>
                  </a:cubicBezTo>
                  <a:lnTo>
                    <a:pt x="2438" y="11264"/>
                  </a:lnTo>
                  <a:cubicBezTo>
                    <a:pt x="2458" y="11365"/>
                    <a:pt x="2548" y="11455"/>
                    <a:pt x="2659" y="11455"/>
                  </a:cubicBezTo>
                  <a:lnTo>
                    <a:pt x="2689" y="11455"/>
                  </a:lnTo>
                  <a:lnTo>
                    <a:pt x="11716" y="10341"/>
                  </a:lnTo>
                  <a:cubicBezTo>
                    <a:pt x="11837" y="10331"/>
                    <a:pt x="11917" y="10221"/>
                    <a:pt x="11907" y="10101"/>
                  </a:cubicBezTo>
                  <a:lnTo>
                    <a:pt x="10964" y="2478"/>
                  </a:lnTo>
                  <a:lnTo>
                    <a:pt x="11756" y="2377"/>
                  </a:lnTo>
                  <a:lnTo>
                    <a:pt x="13030" y="12749"/>
                  </a:lnTo>
                  <a:cubicBezTo>
                    <a:pt x="13040" y="12909"/>
                    <a:pt x="12930" y="13050"/>
                    <a:pt x="12780" y="13070"/>
                  </a:cubicBezTo>
                  <a:lnTo>
                    <a:pt x="2318" y="14354"/>
                  </a:lnTo>
                  <a:cubicBezTo>
                    <a:pt x="2305" y="14355"/>
                    <a:pt x="2293" y="14356"/>
                    <a:pt x="2280" y="14356"/>
                  </a:cubicBezTo>
                  <a:cubicBezTo>
                    <a:pt x="2136" y="14356"/>
                    <a:pt x="2015" y="14251"/>
                    <a:pt x="1997" y="14103"/>
                  </a:cubicBezTo>
                  <a:lnTo>
                    <a:pt x="1626" y="11054"/>
                  </a:lnTo>
                  <a:cubicBezTo>
                    <a:pt x="1603" y="10931"/>
                    <a:pt x="1508" y="10874"/>
                    <a:pt x="1412" y="10874"/>
                  </a:cubicBezTo>
                  <a:cubicBezTo>
                    <a:pt x="1298" y="10874"/>
                    <a:pt x="1183" y="10956"/>
                    <a:pt x="1194" y="11104"/>
                  </a:cubicBezTo>
                  <a:lnTo>
                    <a:pt x="1565" y="14153"/>
                  </a:lnTo>
                  <a:cubicBezTo>
                    <a:pt x="1612" y="14519"/>
                    <a:pt x="1932" y="14789"/>
                    <a:pt x="2293" y="14789"/>
                  </a:cubicBezTo>
                  <a:cubicBezTo>
                    <a:pt x="2318" y="14789"/>
                    <a:pt x="2343" y="14787"/>
                    <a:pt x="2368" y="14785"/>
                  </a:cubicBezTo>
                  <a:lnTo>
                    <a:pt x="12830" y="13501"/>
                  </a:lnTo>
                  <a:cubicBezTo>
                    <a:pt x="13221" y="13451"/>
                    <a:pt x="13502" y="13090"/>
                    <a:pt x="13452" y="12699"/>
                  </a:cubicBezTo>
                  <a:lnTo>
                    <a:pt x="12158" y="2116"/>
                  </a:lnTo>
                  <a:lnTo>
                    <a:pt x="12158" y="2096"/>
                  </a:lnTo>
                  <a:cubicBezTo>
                    <a:pt x="12148" y="2086"/>
                    <a:pt x="12148" y="2076"/>
                    <a:pt x="12148" y="2076"/>
                  </a:cubicBezTo>
                  <a:cubicBezTo>
                    <a:pt x="12148" y="2066"/>
                    <a:pt x="12138" y="2056"/>
                    <a:pt x="12138" y="2046"/>
                  </a:cubicBezTo>
                  <a:lnTo>
                    <a:pt x="12138" y="2036"/>
                  </a:lnTo>
                  <a:lnTo>
                    <a:pt x="12128" y="2016"/>
                  </a:lnTo>
                  <a:lnTo>
                    <a:pt x="12107" y="1996"/>
                  </a:lnTo>
                  <a:lnTo>
                    <a:pt x="12087" y="1976"/>
                  </a:lnTo>
                  <a:lnTo>
                    <a:pt x="9600" y="40"/>
                  </a:lnTo>
                  <a:lnTo>
                    <a:pt x="9570" y="20"/>
                  </a:lnTo>
                  <a:lnTo>
                    <a:pt x="9540" y="10"/>
                  </a:lnTo>
                  <a:lnTo>
                    <a:pt x="952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11;p69">
              <a:extLst>
                <a:ext uri="{FF2B5EF4-FFF2-40B4-BE49-F238E27FC236}">
                  <a16:creationId xmlns:a16="http://schemas.microsoft.com/office/drawing/2014/main" id="{48EF7D36-184A-4145-B5A4-85A9232FC77F}"/>
                </a:ext>
              </a:extLst>
            </p:cNvPr>
            <p:cNvSpPr/>
            <p:nvPr/>
          </p:nvSpPr>
          <p:spPr>
            <a:xfrm>
              <a:off x="4171773" y="2008805"/>
              <a:ext cx="205369" cy="41682"/>
            </a:xfrm>
            <a:custGeom>
              <a:avLst/>
              <a:gdLst/>
              <a:ahLst/>
              <a:cxnLst/>
              <a:rect l="l" t="t" r="r" b="b"/>
              <a:pathLst>
                <a:path w="7967" h="1617" extrusionOk="0">
                  <a:moveTo>
                    <a:pt x="7743" y="0"/>
                  </a:moveTo>
                  <a:cubicBezTo>
                    <a:pt x="7738" y="0"/>
                    <a:pt x="7732" y="0"/>
                    <a:pt x="7726" y="1"/>
                  </a:cubicBezTo>
                  <a:cubicBezTo>
                    <a:pt x="6914" y="71"/>
                    <a:pt x="6121" y="312"/>
                    <a:pt x="5419" y="703"/>
                  </a:cubicBezTo>
                  <a:cubicBezTo>
                    <a:pt x="5260" y="787"/>
                    <a:pt x="5206" y="794"/>
                    <a:pt x="5187" y="794"/>
                  </a:cubicBezTo>
                  <a:cubicBezTo>
                    <a:pt x="5183" y="794"/>
                    <a:pt x="5180" y="793"/>
                    <a:pt x="5179" y="793"/>
                  </a:cubicBezTo>
                  <a:cubicBezTo>
                    <a:pt x="5098" y="713"/>
                    <a:pt x="5038" y="633"/>
                    <a:pt x="4988" y="543"/>
                  </a:cubicBezTo>
                  <a:cubicBezTo>
                    <a:pt x="4830" y="326"/>
                    <a:pt x="4589" y="206"/>
                    <a:pt x="4333" y="206"/>
                  </a:cubicBezTo>
                  <a:cubicBezTo>
                    <a:pt x="4281" y="206"/>
                    <a:pt x="4228" y="211"/>
                    <a:pt x="4175" y="222"/>
                  </a:cubicBezTo>
                  <a:cubicBezTo>
                    <a:pt x="3925" y="282"/>
                    <a:pt x="3684" y="402"/>
                    <a:pt x="3483" y="573"/>
                  </a:cubicBezTo>
                  <a:lnTo>
                    <a:pt x="3353" y="683"/>
                  </a:lnTo>
                  <a:cubicBezTo>
                    <a:pt x="3062" y="914"/>
                    <a:pt x="2761" y="1154"/>
                    <a:pt x="2420" y="1184"/>
                  </a:cubicBezTo>
                  <a:cubicBezTo>
                    <a:pt x="2401" y="1187"/>
                    <a:pt x="2382" y="1188"/>
                    <a:pt x="2363" y="1188"/>
                  </a:cubicBezTo>
                  <a:cubicBezTo>
                    <a:pt x="2194" y="1188"/>
                    <a:pt x="2038" y="1108"/>
                    <a:pt x="1939" y="964"/>
                  </a:cubicBezTo>
                  <a:cubicBezTo>
                    <a:pt x="1929" y="954"/>
                    <a:pt x="1929" y="934"/>
                    <a:pt x="1919" y="914"/>
                  </a:cubicBezTo>
                  <a:cubicBezTo>
                    <a:pt x="1878" y="833"/>
                    <a:pt x="1828" y="753"/>
                    <a:pt x="1758" y="693"/>
                  </a:cubicBezTo>
                  <a:cubicBezTo>
                    <a:pt x="1663" y="616"/>
                    <a:pt x="1555" y="592"/>
                    <a:pt x="1457" y="592"/>
                  </a:cubicBezTo>
                  <a:cubicBezTo>
                    <a:pt x="1339" y="592"/>
                    <a:pt x="1236" y="626"/>
                    <a:pt x="1186" y="643"/>
                  </a:cubicBezTo>
                  <a:cubicBezTo>
                    <a:pt x="845" y="763"/>
                    <a:pt x="524" y="924"/>
                    <a:pt x="223" y="1104"/>
                  </a:cubicBezTo>
                  <a:cubicBezTo>
                    <a:pt x="1" y="1228"/>
                    <a:pt x="131" y="1521"/>
                    <a:pt x="323" y="1521"/>
                  </a:cubicBezTo>
                  <a:cubicBezTo>
                    <a:pt x="365" y="1521"/>
                    <a:pt x="410" y="1507"/>
                    <a:pt x="454" y="1475"/>
                  </a:cubicBezTo>
                  <a:cubicBezTo>
                    <a:pt x="725" y="1305"/>
                    <a:pt x="1026" y="1164"/>
                    <a:pt x="1327" y="1054"/>
                  </a:cubicBezTo>
                  <a:cubicBezTo>
                    <a:pt x="1377" y="1034"/>
                    <a:pt x="1437" y="1024"/>
                    <a:pt x="1487" y="1024"/>
                  </a:cubicBezTo>
                  <a:cubicBezTo>
                    <a:pt x="1507" y="1044"/>
                    <a:pt x="1517" y="1074"/>
                    <a:pt x="1527" y="1094"/>
                  </a:cubicBezTo>
                  <a:cubicBezTo>
                    <a:pt x="1537" y="1114"/>
                    <a:pt x="1547" y="1144"/>
                    <a:pt x="1557" y="1164"/>
                  </a:cubicBezTo>
                  <a:cubicBezTo>
                    <a:pt x="1723" y="1447"/>
                    <a:pt x="2022" y="1616"/>
                    <a:pt x="2342" y="1616"/>
                  </a:cubicBezTo>
                  <a:cubicBezTo>
                    <a:pt x="2352" y="1616"/>
                    <a:pt x="2361" y="1616"/>
                    <a:pt x="2370" y="1616"/>
                  </a:cubicBezTo>
                  <a:lnTo>
                    <a:pt x="2460" y="1616"/>
                  </a:lnTo>
                  <a:cubicBezTo>
                    <a:pt x="2932" y="1576"/>
                    <a:pt x="3303" y="1285"/>
                    <a:pt x="3624" y="1014"/>
                  </a:cubicBezTo>
                  <a:lnTo>
                    <a:pt x="3764" y="904"/>
                  </a:lnTo>
                  <a:cubicBezTo>
                    <a:pt x="3905" y="783"/>
                    <a:pt x="4065" y="693"/>
                    <a:pt x="4256" y="653"/>
                  </a:cubicBezTo>
                  <a:cubicBezTo>
                    <a:pt x="4286" y="644"/>
                    <a:pt x="4317" y="639"/>
                    <a:pt x="4348" y="639"/>
                  </a:cubicBezTo>
                  <a:cubicBezTo>
                    <a:pt x="4452" y="639"/>
                    <a:pt x="4557" y="688"/>
                    <a:pt x="4627" y="773"/>
                  </a:cubicBezTo>
                  <a:cubicBezTo>
                    <a:pt x="4773" y="1003"/>
                    <a:pt x="4914" y="1218"/>
                    <a:pt x="5184" y="1218"/>
                  </a:cubicBezTo>
                  <a:cubicBezTo>
                    <a:pt x="5304" y="1218"/>
                    <a:pt x="5448" y="1176"/>
                    <a:pt x="5630" y="1074"/>
                  </a:cubicBezTo>
                  <a:cubicBezTo>
                    <a:pt x="6292" y="713"/>
                    <a:pt x="7014" y="492"/>
                    <a:pt x="7766" y="432"/>
                  </a:cubicBezTo>
                  <a:cubicBezTo>
                    <a:pt x="7877" y="412"/>
                    <a:pt x="7967" y="312"/>
                    <a:pt x="7957" y="202"/>
                  </a:cubicBezTo>
                  <a:cubicBezTo>
                    <a:pt x="7947" y="87"/>
                    <a:pt x="7848" y="0"/>
                    <a:pt x="77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12;p69">
              <a:extLst>
                <a:ext uri="{FF2B5EF4-FFF2-40B4-BE49-F238E27FC236}">
                  <a16:creationId xmlns:a16="http://schemas.microsoft.com/office/drawing/2014/main" id="{8D155D30-74DE-4EA2-8DAC-E9C353C6280C}"/>
                </a:ext>
              </a:extLst>
            </p:cNvPr>
            <p:cNvSpPr/>
            <p:nvPr/>
          </p:nvSpPr>
          <p:spPr>
            <a:xfrm>
              <a:off x="4354870" y="2027932"/>
              <a:ext cx="40393" cy="16188"/>
            </a:xfrm>
            <a:custGeom>
              <a:avLst/>
              <a:gdLst/>
              <a:ahLst/>
              <a:cxnLst/>
              <a:rect l="l" t="t" r="r" b="b"/>
              <a:pathLst>
                <a:path w="1567" h="628" extrusionOk="0">
                  <a:moveTo>
                    <a:pt x="1342" y="0"/>
                  </a:moveTo>
                  <a:cubicBezTo>
                    <a:pt x="1337" y="0"/>
                    <a:pt x="1331" y="1"/>
                    <a:pt x="1325" y="1"/>
                  </a:cubicBezTo>
                  <a:cubicBezTo>
                    <a:pt x="964" y="21"/>
                    <a:pt x="603" y="91"/>
                    <a:pt x="262" y="202"/>
                  </a:cubicBezTo>
                  <a:cubicBezTo>
                    <a:pt x="1" y="265"/>
                    <a:pt x="80" y="628"/>
                    <a:pt x="302" y="628"/>
                  </a:cubicBezTo>
                  <a:cubicBezTo>
                    <a:pt x="327" y="628"/>
                    <a:pt x="354" y="623"/>
                    <a:pt x="383" y="613"/>
                  </a:cubicBezTo>
                  <a:cubicBezTo>
                    <a:pt x="693" y="513"/>
                    <a:pt x="1025" y="453"/>
                    <a:pt x="1356" y="432"/>
                  </a:cubicBezTo>
                  <a:cubicBezTo>
                    <a:pt x="1476" y="422"/>
                    <a:pt x="1566" y="322"/>
                    <a:pt x="1556" y="202"/>
                  </a:cubicBezTo>
                  <a:cubicBezTo>
                    <a:pt x="1547" y="88"/>
                    <a:pt x="1447" y="0"/>
                    <a:pt x="13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Grafik 4">
            <a:extLst>
              <a:ext uri="{FF2B5EF4-FFF2-40B4-BE49-F238E27FC236}">
                <a16:creationId xmlns:a16="http://schemas.microsoft.com/office/drawing/2014/main" id="{18CD128C-8162-4657-9407-701939B99254}"/>
              </a:ext>
            </a:extLst>
          </p:cNvPr>
          <p:cNvPicPr>
            <a:picLocks noChangeAspect="1"/>
          </p:cNvPicPr>
          <p:nvPr/>
        </p:nvPicPr>
        <p:blipFill>
          <a:blip r:embed="rId4"/>
          <a:stretch>
            <a:fillRect/>
          </a:stretch>
        </p:blipFill>
        <p:spPr>
          <a:xfrm>
            <a:off x="2812382" y="2262530"/>
            <a:ext cx="439197" cy="441811"/>
          </a:xfrm>
          <a:prstGeom prst="rect">
            <a:avLst/>
          </a:prstGeom>
        </p:spPr>
      </p:pic>
      <p:grpSp>
        <p:nvGrpSpPr>
          <p:cNvPr id="49" name="Google Shape;5690;p77">
            <a:extLst>
              <a:ext uri="{FF2B5EF4-FFF2-40B4-BE49-F238E27FC236}">
                <a16:creationId xmlns:a16="http://schemas.microsoft.com/office/drawing/2014/main" id="{834405A8-ADBF-694E-B34B-CD12A4BF7E45}"/>
              </a:ext>
            </a:extLst>
          </p:cNvPr>
          <p:cNvGrpSpPr/>
          <p:nvPr/>
        </p:nvGrpSpPr>
        <p:grpSpPr>
          <a:xfrm>
            <a:off x="4348730" y="3900266"/>
            <a:ext cx="446539" cy="303895"/>
            <a:chOff x="6228583" y="3237664"/>
            <a:chExt cx="446539" cy="303895"/>
          </a:xfrm>
          <a:solidFill>
            <a:schemeClr val="tx1"/>
          </a:solidFill>
        </p:grpSpPr>
        <p:sp>
          <p:nvSpPr>
            <p:cNvPr id="50" name="Google Shape;5691;p77">
              <a:extLst>
                <a:ext uri="{FF2B5EF4-FFF2-40B4-BE49-F238E27FC236}">
                  <a16:creationId xmlns:a16="http://schemas.microsoft.com/office/drawing/2014/main" id="{6475CB05-FC34-5C48-8CBE-09482F95071A}"/>
                </a:ext>
              </a:extLst>
            </p:cNvPr>
            <p:cNvSpPr/>
            <p:nvPr/>
          </p:nvSpPr>
          <p:spPr>
            <a:xfrm>
              <a:off x="6357508" y="3277453"/>
              <a:ext cx="26865" cy="25912"/>
            </a:xfrm>
            <a:custGeom>
              <a:avLst/>
              <a:gdLst/>
              <a:ahLst/>
              <a:cxnLst/>
              <a:rect l="l" t="t" r="r" b="b"/>
              <a:pathLst>
                <a:path w="846" h="816" extrusionOk="0">
                  <a:moveTo>
                    <a:pt x="632" y="0"/>
                  </a:moveTo>
                  <a:cubicBezTo>
                    <a:pt x="578" y="0"/>
                    <a:pt x="525" y="18"/>
                    <a:pt x="489" y="54"/>
                  </a:cubicBezTo>
                  <a:lnTo>
                    <a:pt x="72" y="471"/>
                  </a:lnTo>
                  <a:cubicBezTo>
                    <a:pt x="1" y="542"/>
                    <a:pt x="1" y="685"/>
                    <a:pt x="72" y="756"/>
                  </a:cubicBezTo>
                  <a:cubicBezTo>
                    <a:pt x="120" y="804"/>
                    <a:pt x="167" y="816"/>
                    <a:pt x="227" y="816"/>
                  </a:cubicBezTo>
                  <a:cubicBezTo>
                    <a:pt x="263" y="816"/>
                    <a:pt x="322" y="804"/>
                    <a:pt x="370" y="756"/>
                  </a:cubicBezTo>
                  <a:lnTo>
                    <a:pt x="786" y="340"/>
                  </a:lnTo>
                  <a:cubicBezTo>
                    <a:pt x="846" y="268"/>
                    <a:pt x="846" y="149"/>
                    <a:pt x="775" y="54"/>
                  </a:cubicBezTo>
                  <a:cubicBezTo>
                    <a:pt x="739" y="18"/>
                    <a:pt x="685" y="0"/>
                    <a:pt x="6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692;p77">
              <a:extLst>
                <a:ext uri="{FF2B5EF4-FFF2-40B4-BE49-F238E27FC236}">
                  <a16:creationId xmlns:a16="http://schemas.microsoft.com/office/drawing/2014/main" id="{3F5D5380-B3C2-B042-9294-66DAA076B0D9}"/>
                </a:ext>
              </a:extLst>
            </p:cNvPr>
            <p:cNvSpPr/>
            <p:nvPr/>
          </p:nvSpPr>
          <p:spPr>
            <a:xfrm>
              <a:off x="6276596" y="3358746"/>
              <a:ext cx="26896" cy="25912"/>
            </a:xfrm>
            <a:custGeom>
              <a:avLst/>
              <a:gdLst/>
              <a:ahLst/>
              <a:cxnLst/>
              <a:rect l="l" t="t" r="r" b="b"/>
              <a:pathLst>
                <a:path w="847" h="816" extrusionOk="0">
                  <a:moveTo>
                    <a:pt x="632" y="0"/>
                  </a:moveTo>
                  <a:cubicBezTo>
                    <a:pt x="578" y="0"/>
                    <a:pt x="525" y="18"/>
                    <a:pt x="489" y="54"/>
                  </a:cubicBezTo>
                  <a:lnTo>
                    <a:pt x="72" y="471"/>
                  </a:lnTo>
                  <a:cubicBezTo>
                    <a:pt x="1" y="554"/>
                    <a:pt x="1" y="685"/>
                    <a:pt x="72" y="756"/>
                  </a:cubicBezTo>
                  <a:cubicBezTo>
                    <a:pt x="120" y="804"/>
                    <a:pt x="167" y="816"/>
                    <a:pt x="227" y="816"/>
                  </a:cubicBezTo>
                  <a:cubicBezTo>
                    <a:pt x="286" y="816"/>
                    <a:pt x="334" y="804"/>
                    <a:pt x="370" y="756"/>
                  </a:cubicBezTo>
                  <a:lnTo>
                    <a:pt x="787" y="340"/>
                  </a:lnTo>
                  <a:cubicBezTo>
                    <a:pt x="846" y="256"/>
                    <a:pt x="846" y="137"/>
                    <a:pt x="775" y="54"/>
                  </a:cubicBezTo>
                  <a:cubicBezTo>
                    <a:pt x="739" y="18"/>
                    <a:pt x="685" y="0"/>
                    <a:pt x="6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93;p77">
              <a:extLst>
                <a:ext uri="{FF2B5EF4-FFF2-40B4-BE49-F238E27FC236}">
                  <a16:creationId xmlns:a16="http://schemas.microsoft.com/office/drawing/2014/main" id="{9B8BB8C9-A8D6-B14D-9562-6A20DA1CD1D2}"/>
                </a:ext>
              </a:extLst>
            </p:cNvPr>
            <p:cNvSpPr/>
            <p:nvPr/>
          </p:nvSpPr>
          <p:spPr>
            <a:xfrm>
              <a:off x="6357508" y="3358365"/>
              <a:ext cx="26865" cy="25912"/>
            </a:xfrm>
            <a:custGeom>
              <a:avLst/>
              <a:gdLst/>
              <a:ahLst/>
              <a:cxnLst/>
              <a:rect l="l" t="t" r="r" b="b"/>
              <a:pathLst>
                <a:path w="846" h="816" extrusionOk="0">
                  <a:moveTo>
                    <a:pt x="215" y="0"/>
                  </a:moveTo>
                  <a:cubicBezTo>
                    <a:pt x="161" y="0"/>
                    <a:pt x="108" y="18"/>
                    <a:pt x="72" y="54"/>
                  </a:cubicBezTo>
                  <a:cubicBezTo>
                    <a:pt x="1" y="125"/>
                    <a:pt x="1" y="268"/>
                    <a:pt x="72" y="340"/>
                  </a:cubicBezTo>
                  <a:lnTo>
                    <a:pt x="489" y="756"/>
                  </a:lnTo>
                  <a:cubicBezTo>
                    <a:pt x="536" y="792"/>
                    <a:pt x="584" y="816"/>
                    <a:pt x="644" y="816"/>
                  </a:cubicBezTo>
                  <a:cubicBezTo>
                    <a:pt x="703" y="816"/>
                    <a:pt x="739" y="792"/>
                    <a:pt x="786" y="756"/>
                  </a:cubicBezTo>
                  <a:cubicBezTo>
                    <a:pt x="846" y="685"/>
                    <a:pt x="846" y="566"/>
                    <a:pt x="775" y="471"/>
                  </a:cubicBezTo>
                  <a:lnTo>
                    <a:pt x="358" y="54"/>
                  </a:lnTo>
                  <a:cubicBezTo>
                    <a:pt x="322" y="18"/>
                    <a:pt x="269" y="0"/>
                    <a:pt x="2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694;p77">
              <a:extLst>
                <a:ext uri="{FF2B5EF4-FFF2-40B4-BE49-F238E27FC236}">
                  <a16:creationId xmlns:a16="http://schemas.microsoft.com/office/drawing/2014/main" id="{BCB9D995-6069-AC47-B674-64C9B22C50E3}"/>
                </a:ext>
              </a:extLst>
            </p:cNvPr>
            <p:cNvSpPr/>
            <p:nvPr/>
          </p:nvSpPr>
          <p:spPr>
            <a:xfrm>
              <a:off x="6276596" y="3277453"/>
              <a:ext cx="26896" cy="25912"/>
            </a:xfrm>
            <a:custGeom>
              <a:avLst/>
              <a:gdLst/>
              <a:ahLst/>
              <a:cxnLst/>
              <a:rect l="l" t="t" r="r" b="b"/>
              <a:pathLst>
                <a:path w="847" h="816" extrusionOk="0">
                  <a:moveTo>
                    <a:pt x="219" y="0"/>
                  </a:moveTo>
                  <a:cubicBezTo>
                    <a:pt x="167" y="0"/>
                    <a:pt x="114" y="18"/>
                    <a:pt x="72" y="54"/>
                  </a:cubicBezTo>
                  <a:cubicBezTo>
                    <a:pt x="1" y="137"/>
                    <a:pt x="1" y="268"/>
                    <a:pt x="72" y="340"/>
                  </a:cubicBezTo>
                  <a:lnTo>
                    <a:pt x="489" y="756"/>
                  </a:lnTo>
                  <a:cubicBezTo>
                    <a:pt x="536" y="804"/>
                    <a:pt x="584" y="816"/>
                    <a:pt x="644" y="816"/>
                  </a:cubicBezTo>
                  <a:cubicBezTo>
                    <a:pt x="679" y="816"/>
                    <a:pt x="751" y="804"/>
                    <a:pt x="787" y="756"/>
                  </a:cubicBezTo>
                  <a:cubicBezTo>
                    <a:pt x="846" y="685"/>
                    <a:pt x="846" y="554"/>
                    <a:pt x="775" y="471"/>
                  </a:cubicBezTo>
                  <a:lnTo>
                    <a:pt x="358" y="54"/>
                  </a:lnTo>
                  <a:cubicBezTo>
                    <a:pt x="322" y="18"/>
                    <a:pt x="272" y="0"/>
                    <a:pt x="2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695;p77">
              <a:extLst>
                <a:ext uri="{FF2B5EF4-FFF2-40B4-BE49-F238E27FC236}">
                  <a16:creationId xmlns:a16="http://schemas.microsoft.com/office/drawing/2014/main" id="{892CA790-BB27-6745-89D6-9C6813296546}"/>
                </a:ext>
              </a:extLst>
            </p:cNvPr>
            <p:cNvSpPr/>
            <p:nvPr/>
          </p:nvSpPr>
          <p:spPr>
            <a:xfrm>
              <a:off x="6526508" y="3290314"/>
              <a:ext cx="21593" cy="19879"/>
            </a:xfrm>
            <a:custGeom>
              <a:avLst/>
              <a:gdLst/>
              <a:ahLst/>
              <a:cxnLst/>
              <a:rect l="l" t="t" r="r" b="b"/>
              <a:pathLst>
                <a:path w="680" h="626" extrusionOk="0">
                  <a:moveTo>
                    <a:pt x="446" y="0"/>
                  </a:moveTo>
                  <a:cubicBezTo>
                    <a:pt x="394" y="0"/>
                    <a:pt x="340" y="18"/>
                    <a:pt x="298" y="54"/>
                  </a:cubicBezTo>
                  <a:lnTo>
                    <a:pt x="84" y="280"/>
                  </a:lnTo>
                  <a:cubicBezTo>
                    <a:pt x="1" y="351"/>
                    <a:pt x="1" y="482"/>
                    <a:pt x="84" y="566"/>
                  </a:cubicBezTo>
                  <a:cubicBezTo>
                    <a:pt x="120" y="601"/>
                    <a:pt x="167" y="625"/>
                    <a:pt x="227" y="625"/>
                  </a:cubicBezTo>
                  <a:cubicBezTo>
                    <a:pt x="275" y="625"/>
                    <a:pt x="334" y="601"/>
                    <a:pt x="382" y="566"/>
                  </a:cubicBezTo>
                  <a:lnTo>
                    <a:pt x="596" y="340"/>
                  </a:lnTo>
                  <a:cubicBezTo>
                    <a:pt x="679" y="268"/>
                    <a:pt x="679" y="125"/>
                    <a:pt x="584" y="54"/>
                  </a:cubicBezTo>
                  <a:cubicBezTo>
                    <a:pt x="548" y="18"/>
                    <a:pt x="498" y="0"/>
                    <a:pt x="4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696;p77">
              <a:extLst>
                <a:ext uri="{FF2B5EF4-FFF2-40B4-BE49-F238E27FC236}">
                  <a16:creationId xmlns:a16="http://schemas.microsoft.com/office/drawing/2014/main" id="{1903684B-CE14-C848-A779-6346292E20BA}"/>
                </a:ext>
              </a:extLst>
            </p:cNvPr>
            <p:cNvSpPr/>
            <p:nvPr/>
          </p:nvSpPr>
          <p:spPr>
            <a:xfrm>
              <a:off x="6465253" y="3352299"/>
              <a:ext cx="20831" cy="19498"/>
            </a:xfrm>
            <a:custGeom>
              <a:avLst/>
              <a:gdLst/>
              <a:ahLst/>
              <a:cxnLst/>
              <a:rect l="l" t="t" r="r" b="b"/>
              <a:pathLst>
                <a:path w="656" h="614" extrusionOk="0">
                  <a:moveTo>
                    <a:pt x="437" y="1"/>
                  </a:moveTo>
                  <a:cubicBezTo>
                    <a:pt x="385" y="1"/>
                    <a:pt x="334" y="19"/>
                    <a:pt x="299" y="54"/>
                  </a:cubicBezTo>
                  <a:lnTo>
                    <a:pt x="72" y="281"/>
                  </a:lnTo>
                  <a:cubicBezTo>
                    <a:pt x="1" y="352"/>
                    <a:pt x="1" y="483"/>
                    <a:pt x="72" y="554"/>
                  </a:cubicBezTo>
                  <a:cubicBezTo>
                    <a:pt x="120" y="602"/>
                    <a:pt x="168" y="614"/>
                    <a:pt x="227" y="614"/>
                  </a:cubicBezTo>
                  <a:cubicBezTo>
                    <a:pt x="263" y="614"/>
                    <a:pt x="322" y="602"/>
                    <a:pt x="370" y="554"/>
                  </a:cubicBezTo>
                  <a:lnTo>
                    <a:pt x="596" y="340"/>
                  </a:lnTo>
                  <a:cubicBezTo>
                    <a:pt x="656" y="257"/>
                    <a:pt x="656" y="126"/>
                    <a:pt x="584" y="54"/>
                  </a:cubicBezTo>
                  <a:cubicBezTo>
                    <a:pt x="543" y="19"/>
                    <a:pt x="489" y="1"/>
                    <a:pt x="4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697;p77">
              <a:extLst>
                <a:ext uri="{FF2B5EF4-FFF2-40B4-BE49-F238E27FC236}">
                  <a16:creationId xmlns:a16="http://schemas.microsoft.com/office/drawing/2014/main" id="{23E97620-2727-2E40-A55A-0B5B84A4230A}"/>
                </a:ext>
              </a:extLst>
            </p:cNvPr>
            <p:cNvSpPr/>
            <p:nvPr/>
          </p:nvSpPr>
          <p:spPr>
            <a:xfrm>
              <a:off x="6526508" y="3352299"/>
              <a:ext cx="21593" cy="19498"/>
            </a:xfrm>
            <a:custGeom>
              <a:avLst/>
              <a:gdLst/>
              <a:ahLst/>
              <a:cxnLst/>
              <a:rect l="l" t="t" r="r" b="b"/>
              <a:pathLst>
                <a:path w="680" h="614" extrusionOk="0">
                  <a:moveTo>
                    <a:pt x="221" y="1"/>
                  </a:moveTo>
                  <a:cubicBezTo>
                    <a:pt x="170" y="1"/>
                    <a:pt x="120" y="19"/>
                    <a:pt x="84" y="54"/>
                  </a:cubicBezTo>
                  <a:cubicBezTo>
                    <a:pt x="1" y="126"/>
                    <a:pt x="1" y="257"/>
                    <a:pt x="84" y="340"/>
                  </a:cubicBezTo>
                  <a:lnTo>
                    <a:pt x="298" y="554"/>
                  </a:lnTo>
                  <a:cubicBezTo>
                    <a:pt x="346" y="602"/>
                    <a:pt x="394" y="614"/>
                    <a:pt x="453" y="614"/>
                  </a:cubicBezTo>
                  <a:cubicBezTo>
                    <a:pt x="501" y="614"/>
                    <a:pt x="560" y="602"/>
                    <a:pt x="596" y="554"/>
                  </a:cubicBezTo>
                  <a:cubicBezTo>
                    <a:pt x="679" y="483"/>
                    <a:pt x="679" y="352"/>
                    <a:pt x="584" y="281"/>
                  </a:cubicBezTo>
                  <a:lnTo>
                    <a:pt x="358" y="54"/>
                  </a:lnTo>
                  <a:cubicBezTo>
                    <a:pt x="322" y="19"/>
                    <a:pt x="272" y="1"/>
                    <a:pt x="2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698;p77">
              <a:extLst>
                <a:ext uri="{FF2B5EF4-FFF2-40B4-BE49-F238E27FC236}">
                  <a16:creationId xmlns:a16="http://schemas.microsoft.com/office/drawing/2014/main" id="{9E4F5AFA-DD99-BE47-8629-480DBB027D4F}"/>
                </a:ext>
              </a:extLst>
            </p:cNvPr>
            <p:cNvSpPr/>
            <p:nvPr/>
          </p:nvSpPr>
          <p:spPr>
            <a:xfrm>
              <a:off x="6465253" y="3290314"/>
              <a:ext cx="20831" cy="19879"/>
            </a:xfrm>
            <a:custGeom>
              <a:avLst/>
              <a:gdLst/>
              <a:ahLst/>
              <a:cxnLst/>
              <a:rect l="l" t="t" r="r" b="b"/>
              <a:pathLst>
                <a:path w="656" h="626" extrusionOk="0">
                  <a:moveTo>
                    <a:pt x="215" y="0"/>
                  </a:moveTo>
                  <a:cubicBezTo>
                    <a:pt x="162" y="0"/>
                    <a:pt x="108" y="18"/>
                    <a:pt x="72" y="54"/>
                  </a:cubicBezTo>
                  <a:cubicBezTo>
                    <a:pt x="1" y="125"/>
                    <a:pt x="1" y="268"/>
                    <a:pt x="72" y="340"/>
                  </a:cubicBezTo>
                  <a:lnTo>
                    <a:pt x="299" y="566"/>
                  </a:lnTo>
                  <a:cubicBezTo>
                    <a:pt x="346" y="601"/>
                    <a:pt x="382" y="625"/>
                    <a:pt x="441" y="625"/>
                  </a:cubicBezTo>
                  <a:cubicBezTo>
                    <a:pt x="489" y="625"/>
                    <a:pt x="549" y="601"/>
                    <a:pt x="596" y="566"/>
                  </a:cubicBezTo>
                  <a:cubicBezTo>
                    <a:pt x="656" y="482"/>
                    <a:pt x="656" y="351"/>
                    <a:pt x="584" y="280"/>
                  </a:cubicBezTo>
                  <a:lnTo>
                    <a:pt x="358" y="54"/>
                  </a:lnTo>
                  <a:cubicBezTo>
                    <a:pt x="322" y="18"/>
                    <a:pt x="269" y="0"/>
                    <a:pt x="2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699;p77">
              <a:extLst>
                <a:ext uri="{FF2B5EF4-FFF2-40B4-BE49-F238E27FC236}">
                  <a16:creationId xmlns:a16="http://schemas.microsoft.com/office/drawing/2014/main" id="{71AEC963-999F-C540-AF8E-13FC70FD5272}"/>
                </a:ext>
              </a:extLst>
            </p:cNvPr>
            <p:cNvSpPr/>
            <p:nvPr/>
          </p:nvSpPr>
          <p:spPr>
            <a:xfrm>
              <a:off x="6304573" y="3437180"/>
              <a:ext cx="119145" cy="13274"/>
            </a:xfrm>
            <a:custGeom>
              <a:avLst/>
              <a:gdLst/>
              <a:ahLst/>
              <a:cxnLst/>
              <a:rect l="l" t="t" r="r" b="b"/>
              <a:pathLst>
                <a:path w="3752" h="418" extrusionOk="0">
                  <a:moveTo>
                    <a:pt x="203" y="1"/>
                  </a:moveTo>
                  <a:cubicBezTo>
                    <a:pt x="96" y="1"/>
                    <a:pt x="1" y="84"/>
                    <a:pt x="1" y="203"/>
                  </a:cubicBezTo>
                  <a:cubicBezTo>
                    <a:pt x="1" y="322"/>
                    <a:pt x="84" y="417"/>
                    <a:pt x="203" y="417"/>
                  </a:cubicBezTo>
                  <a:lnTo>
                    <a:pt x="3537" y="417"/>
                  </a:lnTo>
                  <a:cubicBezTo>
                    <a:pt x="3644" y="417"/>
                    <a:pt x="3751" y="322"/>
                    <a:pt x="3751" y="203"/>
                  </a:cubicBezTo>
                  <a:cubicBezTo>
                    <a:pt x="3751" y="84"/>
                    <a:pt x="3644" y="1"/>
                    <a:pt x="3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700;p77">
              <a:extLst>
                <a:ext uri="{FF2B5EF4-FFF2-40B4-BE49-F238E27FC236}">
                  <a16:creationId xmlns:a16="http://schemas.microsoft.com/office/drawing/2014/main" id="{FEE03954-2E84-164C-AD86-24695AB74636}"/>
                </a:ext>
              </a:extLst>
            </p:cNvPr>
            <p:cNvSpPr/>
            <p:nvPr/>
          </p:nvSpPr>
          <p:spPr>
            <a:xfrm>
              <a:off x="6304573" y="3500341"/>
              <a:ext cx="25372" cy="13242"/>
            </a:xfrm>
            <a:custGeom>
              <a:avLst/>
              <a:gdLst/>
              <a:ahLst/>
              <a:cxnLst/>
              <a:rect l="l" t="t" r="r" b="b"/>
              <a:pathLst>
                <a:path w="799" h="417" extrusionOk="0">
                  <a:moveTo>
                    <a:pt x="203" y="0"/>
                  </a:moveTo>
                  <a:cubicBezTo>
                    <a:pt x="108" y="0"/>
                    <a:pt x="1" y="95"/>
                    <a:pt x="1" y="214"/>
                  </a:cubicBezTo>
                  <a:cubicBezTo>
                    <a:pt x="1" y="333"/>
                    <a:pt x="84" y="417"/>
                    <a:pt x="203" y="417"/>
                  </a:cubicBezTo>
                  <a:lnTo>
                    <a:pt x="596" y="417"/>
                  </a:lnTo>
                  <a:cubicBezTo>
                    <a:pt x="703" y="417"/>
                    <a:pt x="798" y="333"/>
                    <a:pt x="798" y="214"/>
                  </a:cubicBezTo>
                  <a:cubicBezTo>
                    <a:pt x="798" y="95"/>
                    <a:pt x="715" y="0"/>
                    <a:pt x="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701;p77">
              <a:extLst>
                <a:ext uri="{FF2B5EF4-FFF2-40B4-BE49-F238E27FC236}">
                  <a16:creationId xmlns:a16="http://schemas.microsoft.com/office/drawing/2014/main" id="{D6B69E2D-9B45-C544-8453-3A5674A6D7D0}"/>
                </a:ext>
              </a:extLst>
            </p:cNvPr>
            <p:cNvSpPr/>
            <p:nvPr/>
          </p:nvSpPr>
          <p:spPr>
            <a:xfrm>
              <a:off x="6346934" y="3500341"/>
              <a:ext cx="76784" cy="13242"/>
            </a:xfrm>
            <a:custGeom>
              <a:avLst/>
              <a:gdLst/>
              <a:ahLst/>
              <a:cxnLst/>
              <a:rect l="l" t="t" r="r" b="b"/>
              <a:pathLst>
                <a:path w="2418" h="417" extrusionOk="0">
                  <a:moveTo>
                    <a:pt x="215" y="0"/>
                  </a:moveTo>
                  <a:cubicBezTo>
                    <a:pt x="107" y="0"/>
                    <a:pt x="0" y="95"/>
                    <a:pt x="0" y="214"/>
                  </a:cubicBezTo>
                  <a:cubicBezTo>
                    <a:pt x="0" y="333"/>
                    <a:pt x="96" y="417"/>
                    <a:pt x="215" y="417"/>
                  </a:cubicBezTo>
                  <a:lnTo>
                    <a:pt x="2203" y="417"/>
                  </a:lnTo>
                  <a:cubicBezTo>
                    <a:pt x="2310" y="417"/>
                    <a:pt x="2417" y="333"/>
                    <a:pt x="2417" y="214"/>
                  </a:cubicBezTo>
                  <a:cubicBezTo>
                    <a:pt x="2417" y="95"/>
                    <a:pt x="2310" y="0"/>
                    <a:pt x="2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702;p77">
              <a:extLst>
                <a:ext uri="{FF2B5EF4-FFF2-40B4-BE49-F238E27FC236}">
                  <a16:creationId xmlns:a16="http://schemas.microsoft.com/office/drawing/2014/main" id="{FF5B78F4-06F2-B34D-8683-CAF785AC4C52}"/>
                </a:ext>
              </a:extLst>
            </p:cNvPr>
            <p:cNvSpPr/>
            <p:nvPr/>
          </p:nvSpPr>
          <p:spPr>
            <a:xfrm>
              <a:off x="6304573" y="3468935"/>
              <a:ext cx="119145" cy="12893"/>
            </a:xfrm>
            <a:custGeom>
              <a:avLst/>
              <a:gdLst/>
              <a:ahLst/>
              <a:cxnLst/>
              <a:rect l="l" t="t" r="r" b="b"/>
              <a:pathLst>
                <a:path w="3752" h="406" extrusionOk="0">
                  <a:moveTo>
                    <a:pt x="203" y="1"/>
                  </a:moveTo>
                  <a:cubicBezTo>
                    <a:pt x="96" y="1"/>
                    <a:pt x="1" y="84"/>
                    <a:pt x="1" y="203"/>
                  </a:cubicBezTo>
                  <a:cubicBezTo>
                    <a:pt x="1" y="322"/>
                    <a:pt x="84" y="406"/>
                    <a:pt x="203" y="406"/>
                  </a:cubicBezTo>
                  <a:lnTo>
                    <a:pt x="3537" y="406"/>
                  </a:lnTo>
                  <a:cubicBezTo>
                    <a:pt x="3644" y="406"/>
                    <a:pt x="3751" y="322"/>
                    <a:pt x="3751" y="203"/>
                  </a:cubicBezTo>
                  <a:cubicBezTo>
                    <a:pt x="3751" y="84"/>
                    <a:pt x="3644" y="1"/>
                    <a:pt x="3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703;p77">
              <a:extLst>
                <a:ext uri="{FF2B5EF4-FFF2-40B4-BE49-F238E27FC236}">
                  <a16:creationId xmlns:a16="http://schemas.microsoft.com/office/drawing/2014/main" id="{ABBB65BC-05CF-154C-B2CF-16344C0D514C}"/>
                </a:ext>
              </a:extLst>
            </p:cNvPr>
            <p:cNvSpPr/>
            <p:nvPr/>
          </p:nvSpPr>
          <p:spPr>
            <a:xfrm>
              <a:off x="6228583" y="3237664"/>
              <a:ext cx="357688" cy="186338"/>
            </a:xfrm>
            <a:custGeom>
              <a:avLst/>
              <a:gdLst/>
              <a:ahLst/>
              <a:cxnLst/>
              <a:rect l="l" t="t" r="r" b="b"/>
              <a:pathLst>
                <a:path w="11264" h="5868" extrusionOk="0">
                  <a:moveTo>
                    <a:pt x="8752" y="1045"/>
                  </a:moveTo>
                  <a:cubicBezTo>
                    <a:pt x="9240" y="1045"/>
                    <a:pt x="9716" y="1224"/>
                    <a:pt x="10085" y="1593"/>
                  </a:cubicBezTo>
                  <a:cubicBezTo>
                    <a:pt x="10811" y="2331"/>
                    <a:pt x="10811" y="3545"/>
                    <a:pt x="10085" y="4272"/>
                  </a:cubicBezTo>
                  <a:cubicBezTo>
                    <a:pt x="9716" y="4641"/>
                    <a:pt x="9234" y="4825"/>
                    <a:pt x="8750" y="4825"/>
                  </a:cubicBezTo>
                  <a:cubicBezTo>
                    <a:pt x="8267" y="4825"/>
                    <a:pt x="7781" y="4641"/>
                    <a:pt x="7406" y="4272"/>
                  </a:cubicBezTo>
                  <a:cubicBezTo>
                    <a:pt x="6668" y="3522"/>
                    <a:pt x="6668" y="2331"/>
                    <a:pt x="7406" y="1593"/>
                  </a:cubicBezTo>
                  <a:cubicBezTo>
                    <a:pt x="7775" y="1224"/>
                    <a:pt x="8252" y="1045"/>
                    <a:pt x="8752" y="1045"/>
                  </a:cubicBezTo>
                  <a:close/>
                  <a:moveTo>
                    <a:pt x="3215" y="402"/>
                  </a:moveTo>
                  <a:cubicBezTo>
                    <a:pt x="3870" y="402"/>
                    <a:pt x="4501" y="652"/>
                    <a:pt x="5001" y="1140"/>
                  </a:cubicBezTo>
                  <a:cubicBezTo>
                    <a:pt x="5978" y="2140"/>
                    <a:pt x="5978" y="3736"/>
                    <a:pt x="5001" y="4712"/>
                  </a:cubicBezTo>
                  <a:cubicBezTo>
                    <a:pt x="4507" y="5206"/>
                    <a:pt x="3858" y="5453"/>
                    <a:pt x="3211" y="5453"/>
                  </a:cubicBezTo>
                  <a:cubicBezTo>
                    <a:pt x="2563" y="5453"/>
                    <a:pt x="1918" y="5206"/>
                    <a:pt x="1429" y="4712"/>
                  </a:cubicBezTo>
                  <a:cubicBezTo>
                    <a:pt x="441" y="3736"/>
                    <a:pt x="441" y="2128"/>
                    <a:pt x="1429" y="1140"/>
                  </a:cubicBezTo>
                  <a:cubicBezTo>
                    <a:pt x="1918" y="652"/>
                    <a:pt x="2560" y="402"/>
                    <a:pt x="3215" y="402"/>
                  </a:cubicBezTo>
                  <a:close/>
                  <a:moveTo>
                    <a:pt x="3209" y="0"/>
                  </a:moveTo>
                  <a:cubicBezTo>
                    <a:pt x="2462" y="0"/>
                    <a:pt x="1715" y="289"/>
                    <a:pt x="1144" y="866"/>
                  </a:cubicBezTo>
                  <a:cubicBezTo>
                    <a:pt x="1" y="2009"/>
                    <a:pt x="1" y="3855"/>
                    <a:pt x="1144" y="4998"/>
                  </a:cubicBezTo>
                  <a:cubicBezTo>
                    <a:pt x="1703" y="5569"/>
                    <a:pt x="2465" y="5867"/>
                    <a:pt x="3215" y="5867"/>
                  </a:cubicBezTo>
                  <a:cubicBezTo>
                    <a:pt x="3953" y="5867"/>
                    <a:pt x="4715" y="5581"/>
                    <a:pt x="5275" y="4998"/>
                  </a:cubicBezTo>
                  <a:cubicBezTo>
                    <a:pt x="5680" y="4593"/>
                    <a:pt x="5930" y="4117"/>
                    <a:pt x="6049" y="3617"/>
                  </a:cubicBezTo>
                  <a:lnTo>
                    <a:pt x="6561" y="3617"/>
                  </a:lnTo>
                  <a:cubicBezTo>
                    <a:pt x="6668" y="3962"/>
                    <a:pt x="6859" y="4284"/>
                    <a:pt x="7121" y="4557"/>
                  </a:cubicBezTo>
                  <a:cubicBezTo>
                    <a:pt x="7573" y="4998"/>
                    <a:pt x="8168" y="5224"/>
                    <a:pt x="8752" y="5224"/>
                  </a:cubicBezTo>
                  <a:cubicBezTo>
                    <a:pt x="9323" y="5224"/>
                    <a:pt x="9919" y="4998"/>
                    <a:pt x="10371" y="4557"/>
                  </a:cubicBezTo>
                  <a:cubicBezTo>
                    <a:pt x="11264" y="3664"/>
                    <a:pt x="11264" y="2200"/>
                    <a:pt x="10371" y="1307"/>
                  </a:cubicBezTo>
                  <a:cubicBezTo>
                    <a:pt x="9924" y="860"/>
                    <a:pt x="9335" y="637"/>
                    <a:pt x="8746" y="637"/>
                  </a:cubicBezTo>
                  <a:cubicBezTo>
                    <a:pt x="8156" y="637"/>
                    <a:pt x="7567" y="860"/>
                    <a:pt x="7121" y="1307"/>
                  </a:cubicBezTo>
                  <a:cubicBezTo>
                    <a:pt x="6609" y="1831"/>
                    <a:pt x="6394" y="2533"/>
                    <a:pt x="6466" y="3212"/>
                  </a:cubicBezTo>
                  <a:lnTo>
                    <a:pt x="6132" y="3212"/>
                  </a:lnTo>
                  <a:cubicBezTo>
                    <a:pt x="6204" y="2379"/>
                    <a:pt x="5930" y="1497"/>
                    <a:pt x="5275" y="866"/>
                  </a:cubicBezTo>
                  <a:cubicBezTo>
                    <a:pt x="4704" y="289"/>
                    <a:pt x="3956" y="0"/>
                    <a:pt x="32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704;p77">
              <a:extLst>
                <a:ext uri="{FF2B5EF4-FFF2-40B4-BE49-F238E27FC236}">
                  <a16:creationId xmlns:a16="http://schemas.microsoft.com/office/drawing/2014/main" id="{7A364303-1879-BC4B-8C0C-E282CDD69371}"/>
                </a:ext>
              </a:extLst>
            </p:cNvPr>
            <p:cNvSpPr/>
            <p:nvPr/>
          </p:nvSpPr>
          <p:spPr>
            <a:xfrm>
              <a:off x="6295141" y="3295775"/>
              <a:ext cx="70718" cy="71131"/>
            </a:xfrm>
            <a:custGeom>
              <a:avLst/>
              <a:gdLst/>
              <a:ahLst/>
              <a:cxnLst/>
              <a:rect l="l" t="t" r="r" b="b"/>
              <a:pathLst>
                <a:path w="2227" h="2240" extrusionOk="0">
                  <a:moveTo>
                    <a:pt x="1119" y="394"/>
                  </a:moveTo>
                  <a:cubicBezTo>
                    <a:pt x="1512" y="394"/>
                    <a:pt x="1834" y="703"/>
                    <a:pt x="1834" y="1108"/>
                  </a:cubicBezTo>
                  <a:cubicBezTo>
                    <a:pt x="1810" y="1501"/>
                    <a:pt x="1500" y="1822"/>
                    <a:pt x="1119" y="1822"/>
                  </a:cubicBezTo>
                  <a:cubicBezTo>
                    <a:pt x="726" y="1822"/>
                    <a:pt x="405" y="1501"/>
                    <a:pt x="405" y="1108"/>
                  </a:cubicBezTo>
                  <a:cubicBezTo>
                    <a:pt x="405" y="715"/>
                    <a:pt x="714" y="394"/>
                    <a:pt x="1119" y="394"/>
                  </a:cubicBezTo>
                  <a:close/>
                  <a:moveTo>
                    <a:pt x="1119" y="1"/>
                  </a:moveTo>
                  <a:cubicBezTo>
                    <a:pt x="500" y="1"/>
                    <a:pt x="0" y="501"/>
                    <a:pt x="0" y="1120"/>
                  </a:cubicBezTo>
                  <a:cubicBezTo>
                    <a:pt x="0" y="1727"/>
                    <a:pt x="500" y="2239"/>
                    <a:pt x="1119" y="2239"/>
                  </a:cubicBezTo>
                  <a:cubicBezTo>
                    <a:pt x="1727" y="2239"/>
                    <a:pt x="2227" y="1727"/>
                    <a:pt x="2227" y="1120"/>
                  </a:cubicBezTo>
                  <a:cubicBezTo>
                    <a:pt x="2227" y="489"/>
                    <a:pt x="1727" y="1"/>
                    <a:pt x="11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5705;p77">
              <a:extLst>
                <a:ext uri="{FF2B5EF4-FFF2-40B4-BE49-F238E27FC236}">
                  <a16:creationId xmlns:a16="http://schemas.microsoft.com/office/drawing/2014/main" id="{61EFB892-4D5F-C041-A19A-4C6EFE950517}"/>
                </a:ext>
              </a:extLst>
            </p:cNvPr>
            <p:cNvSpPr/>
            <p:nvPr/>
          </p:nvSpPr>
          <p:spPr>
            <a:xfrm>
              <a:off x="6482273" y="3306763"/>
              <a:ext cx="48045" cy="48045"/>
            </a:xfrm>
            <a:custGeom>
              <a:avLst/>
              <a:gdLst/>
              <a:ahLst/>
              <a:cxnLst/>
              <a:rect l="l" t="t" r="r" b="b"/>
              <a:pathLst>
                <a:path w="1513" h="1513" extrusionOk="0">
                  <a:moveTo>
                    <a:pt x="763" y="405"/>
                  </a:moveTo>
                  <a:cubicBezTo>
                    <a:pt x="953" y="405"/>
                    <a:pt x="1120" y="560"/>
                    <a:pt x="1120" y="762"/>
                  </a:cubicBezTo>
                  <a:cubicBezTo>
                    <a:pt x="1120" y="965"/>
                    <a:pt x="953" y="1119"/>
                    <a:pt x="763" y="1119"/>
                  </a:cubicBezTo>
                  <a:cubicBezTo>
                    <a:pt x="560" y="1119"/>
                    <a:pt x="406" y="953"/>
                    <a:pt x="406" y="762"/>
                  </a:cubicBezTo>
                  <a:cubicBezTo>
                    <a:pt x="406" y="560"/>
                    <a:pt x="560" y="405"/>
                    <a:pt x="763" y="405"/>
                  </a:cubicBezTo>
                  <a:close/>
                  <a:moveTo>
                    <a:pt x="763" y="0"/>
                  </a:moveTo>
                  <a:cubicBezTo>
                    <a:pt x="346" y="0"/>
                    <a:pt x="1" y="345"/>
                    <a:pt x="1" y="762"/>
                  </a:cubicBezTo>
                  <a:cubicBezTo>
                    <a:pt x="1" y="1179"/>
                    <a:pt x="346" y="1512"/>
                    <a:pt x="763" y="1512"/>
                  </a:cubicBezTo>
                  <a:cubicBezTo>
                    <a:pt x="1179" y="1512"/>
                    <a:pt x="1513" y="1179"/>
                    <a:pt x="1513" y="762"/>
                  </a:cubicBezTo>
                  <a:cubicBezTo>
                    <a:pt x="1513" y="345"/>
                    <a:pt x="1179" y="0"/>
                    <a:pt x="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706;p77">
              <a:extLst>
                <a:ext uri="{FF2B5EF4-FFF2-40B4-BE49-F238E27FC236}">
                  <a16:creationId xmlns:a16="http://schemas.microsoft.com/office/drawing/2014/main" id="{EAB91EF5-CD70-A44B-88F3-C2633DA4BE08}"/>
                </a:ext>
              </a:extLst>
            </p:cNvPr>
            <p:cNvSpPr/>
            <p:nvPr/>
          </p:nvSpPr>
          <p:spPr>
            <a:xfrm>
              <a:off x="6456584" y="3437180"/>
              <a:ext cx="76784" cy="76403"/>
            </a:xfrm>
            <a:custGeom>
              <a:avLst/>
              <a:gdLst/>
              <a:ahLst/>
              <a:cxnLst/>
              <a:rect l="l" t="t" r="r" b="b"/>
              <a:pathLst>
                <a:path w="2418" h="2406" extrusionOk="0">
                  <a:moveTo>
                    <a:pt x="2012" y="406"/>
                  </a:moveTo>
                  <a:lnTo>
                    <a:pt x="2012" y="1989"/>
                  </a:lnTo>
                  <a:lnTo>
                    <a:pt x="417" y="1989"/>
                  </a:lnTo>
                  <a:lnTo>
                    <a:pt x="417" y="406"/>
                  </a:lnTo>
                  <a:close/>
                  <a:moveTo>
                    <a:pt x="298" y="1"/>
                  </a:moveTo>
                  <a:cubicBezTo>
                    <a:pt x="143" y="1"/>
                    <a:pt x="0" y="132"/>
                    <a:pt x="0" y="298"/>
                  </a:cubicBezTo>
                  <a:lnTo>
                    <a:pt x="0" y="2108"/>
                  </a:lnTo>
                  <a:cubicBezTo>
                    <a:pt x="0" y="2275"/>
                    <a:pt x="143" y="2406"/>
                    <a:pt x="298" y="2406"/>
                  </a:cubicBezTo>
                  <a:lnTo>
                    <a:pt x="2119" y="2406"/>
                  </a:lnTo>
                  <a:cubicBezTo>
                    <a:pt x="2286" y="2406"/>
                    <a:pt x="2417" y="2275"/>
                    <a:pt x="2417" y="2108"/>
                  </a:cubicBezTo>
                  <a:lnTo>
                    <a:pt x="2417" y="298"/>
                  </a:lnTo>
                  <a:cubicBezTo>
                    <a:pt x="2417" y="120"/>
                    <a:pt x="2286" y="1"/>
                    <a:pt x="21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707;p77">
              <a:extLst>
                <a:ext uri="{FF2B5EF4-FFF2-40B4-BE49-F238E27FC236}">
                  <a16:creationId xmlns:a16="http://schemas.microsoft.com/office/drawing/2014/main" id="{3A5C8EBA-78C3-2849-A8D9-3C0F2CC4DB27}"/>
                </a:ext>
              </a:extLst>
            </p:cNvPr>
            <p:cNvSpPr/>
            <p:nvPr/>
          </p:nvSpPr>
          <p:spPr>
            <a:xfrm>
              <a:off x="6268658" y="3367351"/>
              <a:ext cx="406464" cy="174208"/>
            </a:xfrm>
            <a:custGeom>
              <a:avLst/>
              <a:gdLst/>
              <a:ahLst/>
              <a:cxnLst/>
              <a:rect l="l" t="t" r="r" b="b"/>
              <a:pathLst>
                <a:path w="12800" h="5486" extrusionOk="0">
                  <a:moveTo>
                    <a:pt x="10419" y="1616"/>
                  </a:moveTo>
                  <a:lnTo>
                    <a:pt x="10419" y="3009"/>
                  </a:lnTo>
                  <a:lnTo>
                    <a:pt x="9573" y="3009"/>
                  </a:lnTo>
                  <a:lnTo>
                    <a:pt x="9573" y="1616"/>
                  </a:lnTo>
                  <a:close/>
                  <a:moveTo>
                    <a:pt x="12395" y="402"/>
                  </a:moveTo>
                  <a:lnTo>
                    <a:pt x="12395" y="414"/>
                  </a:lnTo>
                  <a:lnTo>
                    <a:pt x="12395" y="4224"/>
                  </a:lnTo>
                  <a:lnTo>
                    <a:pt x="12383" y="4236"/>
                  </a:lnTo>
                  <a:lnTo>
                    <a:pt x="10835" y="3807"/>
                  </a:lnTo>
                  <a:lnTo>
                    <a:pt x="10823" y="3795"/>
                  </a:lnTo>
                  <a:lnTo>
                    <a:pt x="10823" y="3224"/>
                  </a:lnTo>
                  <a:lnTo>
                    <a:pt x="10823" y="1414"/>
                  </a:lnTo>
                  <a:lnTo>
                    <a:pt x="10823" y="842"/>
                  </a:lnTo>
                  <a:cubicBezTo>
                    <a:pt x="10823" y="842"/>
                    <a:pt x="10823" y="831"/>
                    <a:pt x="10835" y="831"/>
                  </a:cubicBezTo>
                  <a:lnTo>
                    <a:pt x="12383" y="402"/>
                  </a:lnTo>
                  <a:close/>
                  <a:moveTo>
                    <a:pt x="12362" y="0"/>
                  </a:moveTo>
                  <a:cubicBezTo>
                    <a:pt x="12330" y="0"/>
                    <a:pt x="12297" y="3"/>
                    <a:pt x="12264" y="9"/>
                  </a:cubicBezTo>
                  <a:lnTo>
                    <a:pt x="10716" y="438"/>
                  </a:lnTo>
                  <a:cubicBezTo>
                    <a:pt x="10538" y="485"/>
                    <a:pt x="10407" y="664"/>
                    <a:pt x="10407" y="842"/>
                  </a:cubicBezTo>
                  <a:lnTo>
                    <a:pt x="10407" y="1212"/>
                  </a:lnTo>
                  <a:lnTo>
                    <a:pt x="9549" y="1212"/>
                  </a:lnTo>
                  <a:lnTo>
                    <a:pt x="9549" y="914"/>
                  </a:lnTo>
                  <a:cubicBezTo>
                    <a:pt x="9549" y="819"/>
                    <a:pt x="9466" y="711"/>
                    <a:pt x="9347" y="711"/>
                  </a:cubicBezTo>
                  <a:cubicBezTo>
                    <a:pt x="9228" y="711"/>
                    <a:pt x="9133" y="795"/>
                    <a:pt x="9133" y="914"/>
                  </a:cubicBezTo>
                  <a:lnTo>
                    <a:pt x="9133" y="1414"/>
                  </a:lnTo>
                  <a:lnTo>
                    <a:pt x="9133" y="3224"/>
                  </a:lnTo>
                  <a:lnTo>
                    <a:pt x="9133" y="4986"/>
                  </a:lnTo>
                  <a:cubicBezTo>
                    <a:pt x="9133" y="5045"/>
                    <a:pt x="9085" y="5081"/>
                    <a:pt x="9026" y="5081"/>
                  </a:cubicBezTo>
                  <a:lnTo>
                    <a:pt x="513" y="5081"/>
                  </a:lnTo>
                  <a:cubicBezTo>
                    <a:pt x="453" y="5081"/>
                    <a:pt x="417" y="5045"/>
                    <a:pt x="417" y="4986"/>
                  </a:cubicBezTo>
                  <a:lnTo>
                    <a:pt x="417" y="1854"/>
                  </a:lnTo>
                  <a:cubicBezTo>
                    <a:pt x="417" y="1747"/>
                    <a:pt x="322" y="1652"/>
                    <a:pt x="203" y="1652"/>
                  </a:cubicBezTo>
                  <a:cubicBezTo>
                    <a:pt x="84" y="1652"/>
                    <a:pt x="1" y="1735"/>
                    <a:pt x="1" y="1854"/>
                  </a:cubicBezTo>
                  <a:lnTo>
                    <a:pt x="1" y="4986"/>
                  </a:lnTo>
                  <a:cubicBezTo>
                    <a:pt x="1" y="5260"/>
                    <a:pt x="215" y="5486"/>
                    <a:pt x="501" y="5486"/>
                  </a:cubicBezTo>
                  <a:lnTo>
                    <a:pt x="9014" y="5486"/>
                  </a:lnTo>
                  <a:cubicBezTo>
                    <a:pt x="9299" y="5486"/>
                    <a:pt x="9526" y="5260"/>
                    <a:pt x="9526" y="4986"/>
                  </a:cubicBezTo>
                  <a:lnTo>
                    <a:pt x="9526" y="3414"/>
                  </a:lnTo>
                  <a:lnTo>
                    <a:pt x="10371" y="3414"/>
                  </a:lnTo>
                  <a:lnTo>
                    <a:pt x="10371" y="3795"/>
                  </a:lnTo>
                  <a:cubicBezTo>
                    <a:pt x="10371" y="3986"/>
                    <a:pt x="10502" y="4152"/>
                    <a:pt x="10681" y="4188"/>
                  </a:cubicBezTo>
                  <a:lnTo>
                    <a:pt x="12228" y="4629"/>
                  </a:lnTo>
                  <a:cubicBezTo>
                    <a:pt x="12264" y="4641"/>
                    <a:pt x="12300" y="4641"/>
                    <a:pt x="12347" y="4641"/>
                  </a:cubicBezTo>
                  <a:cubicBezTo>
                    <a:pt x="12443" y="4641"/>
                    <a:pt x="12526" y="4605"/>
                    <a:pt x="12597" y="4545"/>
                  </a:cubicBezTo>
                  <a:cubicBezTo>
                    <a:pt x="12705" y="4474"/>
                    <a:pt x="12764" y="4343"/>
                    <a:pt x="12764" y="4224"/>
                  </a:cubicBezTo>
                  <a:lnTo>
                    <a:pt x="12764" y="426"/>
                  </a:lnTo>
                  <a:cubicBezTo>
                    <a:pt x="12800" y="283"/>
                    <a:pt x="12740" y="164"/>
                    <a:pt x="12633" y="80"/>
                  </a:cubicBezTo>
                  <a:cubicBezTo>
                    <a:pt x="12553" y="27"/>
                    <a:pt x="12459" y="0"/>
                    <a:pt x="123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1" name="Google Shape;308;p46">
            <a:extLst>
              <a:ext uri="{FF2B5EF4-FFF2-40B4-BE49-F238E27FC236}">
                <a16:creationId xmlns:a16="http://schemas.microsoft.com/office/drawing/2014/main" id="{927AD8CF-5473-BC4E-A371-6015E883B2B2}"/>
              </a:ext>
            </a:extLst>
          </p:cNvPr>
          <p:cNvSpPr txBox="1">
            <a:spLocks/>
          </p:cNvSpPr>
          <p:nvPr/>
        </p:nvSpPr>
        <p:spPr>
          <a:xfrm>
            <a:off x="3931529" y="4341355"/>
            <a:ext cx="1321016" cy="36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292100" algn="ctr" rtl="0">
              <a:lnSpc>
                <a:spcPct val="100000"/>
              </a:lnSpc>
              <a:spcBef>
                <a:spcPts val="0"/>
              </a:spcBef>
              <a:spcAft>
                <a:spcPts val="0"/>
              </a:spcAft>
              <a:buClr>
                <a:srgbClr val="2C3938"/>
              </a:buClr>
              <a:buSzPts val="1400"/>
              <a:buFont typeface="Oswald Regular"/>
              <a:buNone/>
              <a:defRPr sz="1400" b="0" i="0" u="none" strike="noStrike" cap="none">
                <a:solidFill>
                  <a:srgbClr val="2C3938"/>
                </a:solidFill>
                <a:latin typeface="Oswald"/>
                <a:ea typeface="Oswald"/>
                <a:cs typeface="Oswald"/>
                <a:sym typeface="Oswald"/>
              </a:defRPr>
            </a:lvl1pPr>
            <a:lvl2pPr marL="914400" marR="0" lvl="1" indent="-292100" algn="ctr" rtl="0">
              <a:lnSpc>
                <a:spcPct val="100000"/>
              </a:lnSpc>
              <a:spcBef>
                <a:spcPts val="0"/>
              </a:spcBef>
              <a:spcAft>
                <a:spcPts val="0"/>
              </a:spcAft>
              <a:buClr>
                <a:srgbClr val="2C3938"/>
              </a:buClr>
              <a:buSzPts val="1400"/>
              <a:buFont typeface="Oswald Regular"/>
              <a:buNone/>
              <a:defRPr sz="1400" b="0" i="0" u="none" strike="noStrike" cap="none">
                <a:solidFill>
                  <a:srgbClr val="2C3938"/>
                </a:solidFill>
                <a:latin typeface="Oswald Regular"/>
                <a:ea typeface="Oswald Regular"/>
                <a:cs typeface="Oswald Regular"/>
                <a:sym typeface="Oswald Regular"/>
              </a:defRPr>
            </a:lvl2pPr>
            <a:lvl3pPr marL="1371600" marR="0" lvl="2" indent="-292100" algn="ctr" rtl="0">
              <a:lnSpc>
                <a:spcPct val="100000"/>
              </a:lnSpc>
              <a:spcBef>
                <a:spcPts val="0"/>
              </a:spcBef>
              <a:spcAft>
                <a:spcPts val="0"/>
              </a:spcAft>
              <a:buClr>
                <a:srgbClr val="2C3938"/>
              </a:buClr>
              <a:buSzPts val="1400"/>
              <a:buFont typeface="Oswald Regular"/>
              <a:buNone/>
              <a:defRPr sz="1400" b="0" i="0" u="none" strike="noStrike" cap="none">
                <a:solidFill>
                  <a:srgbClr val="2C3938"/>
                </a:solidFill>
                <a:latin typeface="Oswald Regular"/>
                <a:ea typeface="Oswald Regular"/>
                <a:cs typeface="Oswald Regular"/>
                <a:sym typeface="Oswald Regular"/>
              </a:defRPr>
            </a:lvl3pPr>
            <a:lvl4pPr marL="1828800" marR="0" lvl="3" indent="-292100" algn="ctr" rtl="0">
              <a:lnSpc>
                <a:spcPct val="100000"/>
              </a:lnSpc>
              <a:spcBef>
                <a:spcPts val="0"/>
              </a:spcBef>
              <a:spcAft>
                <a:spcPts val="0"/>
              </a:spcAft>
              <a:buClr>
                <a:srgbClr val="2C3938"/>
              </a:buClr>
              <a:buSzPts val="1400"/>
              <a:buFont typeface="Oswald Regular"/>
              <a:buNone/>
              <a:defRPr sz="1400" b="0" i="0" u="none" strike="noStrike" cap="none">
                <a:solidFill>
                  <a:srgbClr val="2C3938"/>
                </a:solidFill>
                <a:latin typeface="Oswald Regular"/>
                <a:ea typeface="Oswald Regular"/>
                <a:cs typeface="Oswald Regular"/>
                <a:sym typeface="Oswald Regular"/>
              </a:defRPr>
            </a:lvl4pPr>
            <a:lvl5pPr marL="2286000" marR="0" lvl="4" indent="-292100" algn="ctr" rtl="0">
              <a:lnSpc>
                <a:spcPct val="100000"/>
              </a:lnSpc>
              <a:spcBef>
                <a:spcPts val="0"/>
              </a:spcBef>
              <a:spcAft>
                <a:spcPts val="0"/>
              </a:spcAft>
              <a:buClr>
                <a:srgbClr val="2C3938"/>
              </a:buClr>
              <a:buSzPts val="1400"/>
              <a:buFont typeface="Oswald Regular"/>
              <a:buNone/>
              <a:defRPr sz="1400" b="0" i="0" u="none" strike="noStrike" cap="none">
                <a:solidFill>
                  <a:srgbClr val="2C3938"/>
                </a:solidFill>
                <a:latin typeface="Oswald Regular"/>
                <a:ea typeface="Oswald Regular"/>
                <a:cs typeface="Oswald Regular"/>
                <a:sym typeface="Oswald Regular"/>
              </a:defRPr>
            </a:lvl5pPr>
            <a:lvl6pPr marL="2743200" marR="0" lvl="5" indent="-292100" algn="ctr" rtl="0">
              <a:lnSpc>
                <a:spcPct val="100000"/>
              </a:lnSpc>
              <a:spcBef>
                <a:spcPts val="0"/>
              </a:spcBef>
              <a:spcAft>
                <a:spcPts val="0"/>
              </a:spcAft>
              <a:buClr>
                <a:srgbClr val="2C3938"/>
              </a:buClr>
              <a:buSzPts val="1400"/>
              <a:buFont typeface="Oswald Regular"/>
              <a:buNone/>
              <a:defRPr sz="1400" b="0" i="0" u="none" strike="noStrike" cap="none">
                <a:solidFill>
                  <a:srgbClr val="2C3938"/>
                </a:solidFill>
                <a:latin typeface="Oswald Regular"/>
                <a:ea typeface="Oswald Regular"/>
                <a:cs typeface="Oswald Regular"/>
                <a:sym typeface="Oswald Regular"/>
              </a:defRPr>
            </a:lvl6pPr>
            <a:lvl7pPr marL="3200400" marR="0" lvl="6" indent="-292100" algn="ctr" rtl="0">
              <a:lnSpc>
                <a:spcPct val="100000"/>
              </a:lnSpc>
              <a:spcBef>
                <a:spcPts val="0"/>
              </a:spcBef>
              <a:spcAft>
                <a:spcPts val="0"/>
              </a:spcAft>
              <a:buClr>
                <a:srgbClr val="2C3938"/>
              </a:buClr>
              <a:buSzPts val="1400"/>
              <a:buFont typeface="Oswald Regular"/>
              <a:buNone/>
              <a:defRPr sz="1400" b="0" i="0" u="none" strike="noStrike" cap="none">
                <a:solidFill>
                  <a:srgbClr val="2C3938"/>
                </a:solidFill>
                <a:latin typeface="Oswald Regular"/>
                <a:ea typeface="Oswald Regular"/>
                <a:cs typeface="Oswald Regular"/>
                <a:sym typeface="Oswald Regular"/>
              </a:defRPr>
            </a:lvl7pPr>
            <a:lvl8pPr marL="3657600" marR="0" lvl="7" indent="-292100" algn="ctr" rtl="0">
              <a:lnSpc>
                <a:spcPct val="100000"/>
              </a:lnSpc>
              <a:spcBef>
                <a:spcPts val="0"/>
              </a:spcBef>
              <a:spcAft>
                <a:spcPts val="0"/>
              </a:spcAft>
              <a:buClr>
                <a:srgbClr val="2C3938"/>
              </a:buClr>
              <a:buSzPts val="1400"/>
              <a:buFont typeface="Oswald Regular"/>
              <a:buNone/>
              <a:defRPr sz="1400" b="0" i="0" u="none" strike="noStrike" cap="none">
                <a:solidFill>
                  <a:srgbClr val="2C3938"/>
                </a:solidFill>
                <a:latin typeface="Oswald Regular"/>
                <a:ea typeface="Oswald Regular"/>
                <a:cs typeface="Oswald Regular"/>
                <a:sym typeface="Oswald Regular"/>
              </a:defRPr>
            </a:lvl8pPr>
            <a:lvl9pPr marL="4114800" marR="0" lvl="8" indent="-292100" algn="ctr" rtl="0">
              <a:lnSpc>
                <a:spcPct val="100000"/>
              </a:lnSpc>
              <a:spcBef>
                <a:spcPts val="0"/>
              </a:spcBef>
              <a:spcAft>
                <a:spcPts val="0"/>
              </a:spcAft>
              <a:buClr>
                <a:srgbClr val="2C3938"/>
              </a:buClr>
              <a:buSzPts val="1400"/>
              <a:buFont typeface="Oswald Regular"/>
              <a:buNone/>
              <a:defRPr sz="1400" b="0" i="0" u="none" strike="noStrike" cap="none">
                <a:solidFill>
                  <a:srgbClr val="2C3938"/>
                </a:solidFill>
                <a:latin typeface="Oswald Regular"/>
                <a:ea typeface="Oswald Regular"/>
                <a:cs typeface="Oswald Regular"/>
                <a:sym typeface="Oswald Regular"/>
              </a:defRPr>
            </a:lvl9pPr>
          </a:lstStyle>
          <a:p>
            <a:pPr marL="0" indent="0"/>
            <a:r>
              <a:rPr lang="de-DE" dirty="0" err="1"/>
              <a:t>Reels</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 grpId="0" build="p"/>
      <p:bldP spid="307" grpId="0" build="p"/>
      <p:bldP spid="308" grpId="0" build="p"/>
      <p:bldP spid="312" grpId="0" build="p"/>
      <p:bldP spid="7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73;p43">
            <a:extLst>
              <a:ext uri="{FF2B5EF4-FFF2-40B4-BE49-F238E27FC236}">
                <a16:creationId xmlns:a16="http://schemas.microsoft.com/office/drawing/2014/main" id="{BE484C7A-67D3-4A97-A002-60EF2A642A5D}"/>
              </a:ext>
            </a:extLst>
          </p:cNvPr>
          <p:cNvCxnSpPr>
            <a:cxnSpLocks/>
          </p:cNvCxnSpPr>
          <p:nvPr/>
        </p:nvCxnSpPr>
        <p:spPr>
          <a:xfrm>
            <a:off x="-29700" y="891513"/>
            <a:ext cx="4601700" cy="0"/>
          </a:xfrm>
          <a:prstGeom prst="straightConnector1">
            <a:avLst/>
          </a:prstGeom>
          <a:noFill/>
          <a:ln w="19050" cap="flat" cmpd="sng">
            <a:solidFill>
              <a:srgbClr val="F3F3F3"/>
            </a:solidFill>
            <a:prstDash val="solid"/>
            <a:round/>
            <a:headEnd type="none" w="med" len="med"/>
            <a:tailEnd type="none" w="med" len="med"/>
          </a:ln>
        </p:spPr>
      </p:cxnSp>
      <p:sp>
        <p:nvSpPr>
          <p:cNvPr id="6" name="Textfeld 5">
            <a:extLst>
              <a:ext uri="{FF2B5EF4-FFF2-40B4-BE49-F238E27FC236}">
                <a16:creationId xmlns:a16="http://schemas.microsoft.com/office/drawing/2014/main" id="{F5E42BDB-173A-42E4-B10A-6E33CBBDCA31}"/>
              </a:ext>
            </a:extLst>
          </p:cNvPr>
          <p:cNvSpPr txBox="1"/>
          <p:nvPr/>
        </p:nvSpPr>
        <p:spPr>
          <a:xfrm>
            <a:off x="140676" y="337515"/>
            <a:ext cx="4431324" cy="553998"/>
          </a:xfrm>
          <a:prstGeom prst="rect">
            <a:avLst/>
          </a:prstGeom>
          <a:noFill/>
        </p:spPr>
        <p:txBody>
          <a:bodyPr wrap="square" rtlCol="0">
            <a:spAutoFit/>
          </a:bodyPr>
          <a:lstStyle/>
          <a:p>
            <a:r>
              <a:rPr lang="de-DE" sz="3000" dirty="0">
                <a:solidFill>
                  <a:schemeClr val="bg1"/>
                </a:solidFill>
                <a:latin typeface="Oswald"/>
              </a:rPr>
              <a:t>Feed</a:t>
            </a:r>
          </a:p>
        </p:txBody>
      </p:sp>
      <p:pic>
        <p:nvPicPr>
          <p:cNvPr id="8" name="Grafik 7" descr="Videokamera">
            <a:extLst>
              <a:ext uri="{FF2B5EF4-FFF2-40B4-BE49-F238E27FC236}">
                <a16:creationId xmlns:a16="http://schemas.microsoft.com/office/drawing/2014/main" id="{6FB58CEA-4F1C-4F29-B9CB-116802623B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42264" y="2550299"/>
            <a:ext cx="914400" cy="914400"/>
          </a:xfrm>
          <a:prstGeom prst="rect">
            <a:avLst/>
          </a:prstGeom>
        </p:spPr>
      </p:pic>
      <p:pic>
        <p:nvPicPr>
          <p:cNvPr id="10" name="Grafik 9" descr="Bild">
            <a:extLst>
              <a:ext uri="{FF2B5EF4-FFF2-40B4-BE49-F238E27FC236}">
                <a16:creationId xmlns:a16="http://schemas.microsoft.com/office/drawing/2014/main" id="{067F4676-B243-4D02-96E6-B942359442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71150" y="2550299"/>
            <a:ext cx="914400" cy="914400"/>
          </a:xfrm>
          <a:prstGeom prst="rect">
            <a:avLst/>
          </a:prstGeom>
        </p:spPr>
      </p:pic>
      <p:sp>
        <p:nvSpPr>
          <p:cNvPr id="11" name="Textfeld 10">
            <a:extLst>
              <a:ext uri="{FF2B5EF4-FFF2-40B4-BE49-F238E27FC236}">
                <a16:creationId xmlns:a16="http://schemas.microsoft.com/office/drawing/2014/main" id="{6B0A443F-3760-4500-9C17-4B1F9F19FB74}"/>
              </a:ext>
            </a:extLst>
          </p:cNvPr>
          <p:cNvSpPr txBox="1"/>
          <p:nvPr/>
        </p:nvSpPr>
        <p:spPr>
          <a:xfrm>
            <a:off x="2413196" y="3295422"/>
            <a:ext cx="630308" cy="338554"/>
          </a:xfrm>
          <a:prstGeom prst="rect">
            <a:avLst/>
          </a:prstGeom>
          <a:noFill/>
        </p:spPr>
        <p:txBody>
          <a:bodyPr wrap="square" rtlCol="0">
            <a:spAutoFit/>
          </a:bodyPr>
          <a:lstStyle/>
          <a:p>
            <a:r>
              <a:rPr lang="de-DE" sz="1600" dirty="0">
                <a:latin typeface="Oswald"/>
              </a:rPr>
              <a:t>Fotos</a:t>
            </a:r>
          </a:p>
        </p:txBody>
      </p:sp>
      <p:sp>
        <p:nvSpPr>
          <p:cNvPr id="12" name="Textfeld 11">
            <a:extLst>
              <a:ext uri="{FF2B5EF4-FFF2-40B4-BE49-F238E27FC236}">
                <a16:creationId xmlns:a16="http://schemas.microsoft.com/office/drawing/2014/main" id="{3F54060E-AA08-4D66-86AA-CA2ABB314060}"/>
              </a:ext>
            </a:extLst>
          </p:cNvPr>
          <p:cNvSpPr txBox="1"/>
          <p:nvPr/>
        </p:nvSpPr>
        <p:spPr>
          <a:xfrm>
            <a:off x="5844745" y="3295422"/>
            <a:ext cx="709437" cy="338554"/>
          </a:xfrm>
          <a:prstGeom prst="rect">
            <a:avLst/>
          </a:prstGeom>
          <a:noFill/>
        </p:spPr>
        <p:txBody>
          <a:bodyPr wrap="square" rtlCol="0">
            <a:spAutoFit/>
          </a:bodyPr>
          <a:lstStyle/>
          <a:p>
            <a:r>
              <a:rPr lang="de-DE" sz="1600" dirty="0">
                <a:latin typeface="Oswald"/>
              </a:rPr>
              <a:t>Videos</a:t>
            </a:r>
          </a:p>
        </p:txBody>
      </p:sp>
    </p:spTree>
    <p:extLst>
      <p:ext uri="{BB962C8B-B14F-4D97-AF65-F5344CB8AC3E}">
        <p14:creationId xmlns:p14="http://schemas.microsoft.com/office/powerpoint/2010/main" val="296577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73;p43">
            <a:extLst>
              <a:ext uri="{FF2B5EF4-FFF2-40B4-BE49-F238E27FC236}">
                <a16:creationId xmlns:a16="http://schemas.microsoft.com/office/drawing/2014/main" id="{BE484C7A-67D3-4A97-A002-60EF2A642A5D}"/>
              </a:ext>
            </a:extLst>
          </p:cNvPr>
          <p:cNvCxnSpPr>
            <a:cxnSpLocks/>
          </p:cNvCxnSpPr>
          <p:nvPr/>
        </p:nvCxnSpPr>
        <p:spPr>
          <a:xfrm>
            <a:off x="-29700" y="891513"/>
            <a:ext cx="4601700" cy="0"/>
          </a:xfrm>
          <a:prstGeom prst="straightConnector1">
            <a:avLst/>
          </a:prstGeom>
          <a:noFill/>
          <a:ln w="19050" cap="flat" cmpd="sng">
            <a:solidFill>
              <a:srgbClr val="F3F3F3"/>
            </a:solidFill>
            <a:prstDash val="solid"/>
            <a:round/>
            <a:headEnd type="none" w="med" len="med"/>
            <a:tailEnd type="none" w="med" len="med"/>
          </a:ln>
        </p:spPr>
      </p:cxnSp>
      <p:sp>
        <p:nvSpPr>
          <p:cNvPr id="6" name="Textfeld 5">
            <a:extLst>
              <a:ext uri="{FF2B5EF4-FFF2-40B4-BE49-F238E27FC236}">
                <a16:creationId xmlns:a16="http://schemas.microsoft.com/office/drawing/2014/main" id="{F5E42BDB-173A-42E4-B10A-6E33CBBDCA31}"/>
              </a:ext>
            </a:extLst>
          </p:cNvPr>
          <p:cNvSpPr txBox="1"/>
          <p:nvPr/>
        </p:nvSpPr>
        <p:spPr>
          <a:xfrm>
            <a:off x="140676" y="480732"/>
            <a:ext cx="4431324" cy="400110"/>
          </a:xfrm>
          <a:prstGeom prst="rect">
            <a:avLst/>
          </a:prstGeom>
          <a:noFill/>
        </p:spPr>
        <p:txBody>
          <a:bodyPr wrap="square" rtlCol="0">
            <a:spAutoFit/>
          </a:bodyPr>
          <a:lstStyle/>
          <a:p>
            <a:r>
              <a:rPr lang="de-DE" sz="2000" dirty="0">
                <a:solidFill>
                  <a:schemeClr val="accent1">
                    <a:lumMod val="75000"/>
                  </a:schemeClr>
                </a:solidFill>
                <a:latin typeface="Oswald"/>
              </a:rPr>
              <a:t>Feed</a:t>
            </a:r>
          </a:p>
        </p:txBody>
      </p:sp>
      <p:sp>
        <p:nvSpPr>
          <p:cNvPr id="2" name="Textfeld 1">
            <a:extLst>
              <a:ext uri="{FF2B5EF4-FFF2-40B4-BE49-F238E27FC236}">
                <a16:creationId xmlns:a16="http://schemas.microsoft.com/office/drawing/2014/main" id="{0844DACA-903C-4022-A753-A7996B3B968B}"/>
              </a:ext>
            </a:extLst>
          </p:cNvPr>
          <p:cNvSpPr txBox="1"/>
          <p:nvPr/>
        </p:nvSpPr>
        <p:spPr>
          <a:xfrm>
            <a:off x="140676" y="1923782"/>
            <a:ext cx="7339624" cy="3046988"/>
          </a:xfrm>
          <a:prstGeom prst="rect">
            <a:avLst/>
          </a:prstGeom>
          <a:noFill/>
        </p:spPr>
        <p:txBody>
          <a:bodyPr wrap="square" rtlCol="0">
            <a:spAutoFit/>
          </a:bodyPr>
          <a:lstStyle/>
          <a:p>
            <a:r>
              <a:rPr lang="de-DE" sz="1600" dirty="0">
                <a:latin typeface="Oswald"/>
                <a:sym typeface="Wingdings" panose="05000000000000000000" pitchFamily="2" charset="2"/>
              </a:rPr>
              <a:t>Format </a:t>
            </a:r>
          </a:p>
          <a:p>
            <a:pPr marL="285750" indent="-285750">
              <a:buFont typeface="Wingdings" panose="05000000000000000000" pitchFamily="2" charset="2"/>
              <a:buChar char="v"/>
            </a:pPr>
            <a:r>
              <a:rPr lang="de-DE" sz="1600" dirty="0">
                <a:latin typeface="Oswald"/>
                <a:sym typeface="Wingdings" panose="05000000000000000000" pitchFamily="2" charset="2"/>
              </a:rPr>
              <a:t>Im Feed Quadratisch</a:t>
            </a:r>
          </a:p>
          <a:p>
            <a:pPr marL="285750" indent="-285750">
              <a:buFont typeface="Wingdings" panose="05000000000000000000" pitchFamily="2" charset="2"/>
              <a:buChar char="v"/>
            </a:pPr>
            <a:r>
              <a:rPr lang="de-DE" sz="1600" dirty="0">
                <a:latin typeface="Oswald"/>
                <a:sym typeface="Wingdings" panose="05000000000000000000" pitchFamily="2" charset="2"/>
              </a:rPr>
              <a:t>Angeklickt: quadratisch, hochkant, quer</a:t>
            </a:r>
          </a:p>
          <a:p>
            <a:pPr marL="285750" indent="-285750">
              <a:buFont typeface="Wingdings" panose="05000000000000000000" pitchFamily="2" charset="2"/>
              <a:buChar char="v"/>
            </a:pPr>
            <a:endParaRPr lang="de-DE" sz="1600" dirty="0">
              <a:latin typeface="Oswald"/>
              <a:sym typeface="Wingdings" panose="05000000000000000000" pitchFamily="2" charset="2"/>
            </a:endParaRPr>
          </a:p>
          <a:p>
            <a:r>
              <a:rPr lang="de-DE" sz="1600" dirty="0">
                <a:latin typeface="Oswald"/>
                <a:sym typeface="Wingdings" panose="05000000000000000000" pitchFamily="2" charset="2"/>
              </a:rPr>
              <a:t>Besonderheit</a:t>
            </a:r>
          </a:p>
          <a:p>
            <a:pPr marL="342900" indent="-342900">
              <a:buFont typeface="Wingdings" panose="05000000000000000000" pitchFamily="2" charset="2"/>
              <a:buChar char="v"/>
            </a:pPr>
            <a:r>
              <a:rPr lang="de-DE" sz="1600" dirty="0">
                <a:latin typeface="Oswald"/>
                <a:sym typeface="Wingdings" panose="05000000000000000000" pitchFamily="2" charset="2"/>
              </a:rPr>
              <a:t>Karussell: bis zu 10 Fotos in einem Post</a:t>
            </a:r>
          </a:p>
          <a:p>
            <a:pPr marL="342900" indent="-342900">
              <a:buFont typeface="Wingdings" panose="05000000000000000000" pitchFamily="2" charset="2"/>
              <a:buChar char="v"/>
            </a:pPr>
            <a:r>
              <a:rPr lang="de-DE" sz="1600" dirty="0">
                <a:latin typeface="Oswald"/>
                <a:sym typeface="Wingdings" panose="05000000000000000000" pitchFamily="2" charset="2"/>
              </a:rPr>
              <a:t>Zeichen: zwei Quadrate</a:t>
            </a:r>
          </a:p>
          <a:p>
            <a:endParaRPr lang="de-DE" sz="1600" dirty="0">
              <a:latin typeface="Oswald"/>
              <a:sym typeface="Wingdings" panose="05000000000000000000" pitchFamily="2" charset="2"/>
            </a:endParaRPr>
          </a:p>
          <a:p>
            <a:r>
              <a:rPr lang="de-DE" sz="1600" dirty="0">
                <a:latin typeface="Oswald"/>
                <a:sym typeface="Wingdings" panose="05000000000000000000" pitchFamily="2" charset="2"/>
              </a:rPr>
              <a:t>Hashtags</a:t>
            </a:r>
          </a:p>
          <a:p>
            <a:pPr marL="285750" indent="-285750">
              <a:buFont typeface="Wingdings" panose="05000000000000000000" pitchFamily="2" charset="2"/>
              <a:buChar char="v"/>
            </a:pPr>
            <a:r>
              <a:rPr lang="de-DE" sz="1600" dirty="0">
                <a:latin typeface="Oswald"/>
                <a:sym typeface="Wingdings" panose="05000000000000000000" pitchFamily="2" charset="2"/>
              </a:rPr>
              <a:t>Höchstgrenze 30</a:t>
            </a:r>
          </a:p>
          <a:p>
            <a:pPr marL="285750" indent="-285750">
              <a:buFont typeface="Wingdings" panose="05000000000000000000" pitchFamily="2" charset="2"/>
              <a:buChar char="v"/>
            </a:pPr>
            <a:r>
              <a:rPr lang="de-DE" sz="1600" dirty="0">
                <a:latin typeface="Oswald"/>
                <a:sym typeface="Wingdings" panose="05000000000000000000" pitchFamily="2" charset="2"/>
              </a:rPr>
              <a:t>lieber 5 richtig relevante Hashtags (zu finden bei </a:t>
            </a:r>
            <a:r>
              <a:rPr lang="de-DE" sz="1600" dirty="0" err="1">
                <a:latin typeface="Oswald"/>
                <a:sym typeface="Wingdings" panose="05000000000000000000" pitchFamily="2" charset="2"/>
              </a:rPr>
              <a:t>fanpagekarma.com</a:t>
            </a:r>
            <a:r>
              <a:rPr lang="de-DE" sz="1600" dirty="0">
                <a:latin typeface="Oswald"/>
                <a:sym typeface="Wingdings" panose="05000000000000000000" pitchFamily="2" charset="2"/>
              </a:rPr>
              <a:t>/</a:t>
            </a:r>
            <a:r>
              <a:rPr lang="de-DE" sz="1600" dirty="0" err="1">
                <a:latin typeface="Oswald"/>
                <a:sym typeface="Wingdings" panose="05000000000000000000" pitchFamily="2" charset="2"/>
              </a:rPr>
              <a:t>hashtag</a:t>
            </a:r>
            <a:r>
              <a:rPr lang="de-DE" sz="1600" dirty="0">
                <a:latin typeface="Oswald"/>
                <a:sym typeface="Wingdings" panose="05000000000000000000" pitchFamily="2" charset="2"/>
              </a:rPr>
              <a:t>) </a:t>
            </a:r>
            <a:endParaRPr lang="de-DE" sz="1600" dirty="0">
              <a:latin typeface="Oswald"/>
            </a:endParaRPr>
          </a:p>
          <a:p>
            <a:endParaRPr lang="de-DE" sz="1600" dirty="0">
              <a:latin typeface="Oswald"/>
            </a:endParaRPr>
          </a:p>
        </p:txBody>
      </p:sp>
      <p:sp>
        <p:nvSpPr>
          <p:cNvPr id="4" name="Textfeld 3">
            <a:extLst>
              <a:ext uri="{FF2B5EF4-FFF2-40B4-BE49-F238E27FC236}">
                <a16:creationId xmlns:a16="http://schemas.microsoft.com/office/drawing/2014/main" id="{9DE60D58-4A6F-402C-9108-8712875C4EF3}"/>
              </a:ext>
            </a:extLst>
          </p:cNvPr>
          <p:cNvSpPr txBox="1"/>
          <p:nvPr/>
        </p:nvSpPr>
        <p:spPr>
          <a:xfrm>
            <a:off x="140676" y="891513"/>
            <a:ext cx="1929468" cy="553998"/>
          </a:xfrm>
          <a:prstGeom prst="rect">
            <a:avLst/>
          </a:prstGeom>
          <a:noFill/>
        </p:spPr>
        <p:txBody>
          <a:bodyPr wrap="square" rtlCol="0">
            <a:spAutoFit/>
          </a:bodyPr>
          <a:lstStyle/>
          <a:p>
            <a:r>
              <a:rPr lang="de-DE" sz="3000" dirty="0">
                <a:solidFill>
                  <a:schemeClr val="bg1"/>
                </a:solidFill>
                <a:latin typeface="Oswald"/>
              </a:rPr>
              <a:t>Fotos</a:t>
            </a:r>
          </a:p>
        </p:txBody>
      </p:sp>
    </p:spTree>
    <p:extLst>
      <p:ext uri="{BB962C8B-B14F-4D97-AF65-F5344CB8AC3E}">
        <p14:creationId xmlns:p14="http://schemas.microsoft.com/office/powerpoint/2010/main" val="101938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73;p43">
            <a:extLst>
              <a:ext uri="{FF2B5EF4-FFF2-40B4-BE49-F238E27FC236}">
                <a16:creationId xmlns:a16="http://schemas.microsoft.com/office/drawing/2014/main" id="{BE484C7A-67D3-4A97-A002-60EF2A642A5D}"/>
              </a:ext>
            </a:extLst>
          </p:cNvPr>
          <p:cNvCxnSpPr>
            <a:cxnSpLocks/>
          </p:cNvCxnSpPr>
          <p:nvPr/>
        </p:nvCxnSpPr>
        <p:spPr>
          <a:xfrm>
            <a:off x="-29700" y="891513"/>
            <a:ext cx="4601700" cy="0"/>
          </a:xfrm>
          <a:prstGeom prst="straightConnector1">
            <a:avLst/>
          </a:prstGeom>
          <a:noFill/>
          <a:ln w="19050" cap="flat" cmpd="sng">
            <a:solidFill>
              <a:srgbClr val="F3F3F3"/>
            </a:solidFill>
            <a:prstDash val="solid"/>
            <a:round/>
            <a:headEnd type="none" w="med" len="med"/>
            <a:tailEnd type="none" w="med" len="med"/>
          </a:ln>
        </p:spPr>
      </p:cxnSp>
      <p:sp>
        <p:nvSpPr>
          <p:cNvPr id="6" name="Textfeld 5">
            <a:extLst>
              <a:ext uri="{FF2B5EF4-FFF2-40B4-BE49-F238E27FC236}">
                <a16:creationId xmlns:a16="http://schemas.microsoft.com/office/drawing/2014/main" id="{F5E42BDB-173A-42E4-B10A-6E33CBBDCA31}"/>
              </a:ext>
            </a:extLst>
          </p:cNvPr>
          <p:cNvSpPr txBox="1"/>
          <p:nvPr/>
        </p:nvSpPr>
        <p:spPr>
          <a:xfrm>
            <a:off x="140676" y="480732"/>
            <a:ext cx="4431324" cy="400110"/>
          </a:xfrm>
          <a:prstGeom prst="rect">
            <a:avLst/>
          </a:prstGeom>
          <a:noFill/>
        </p:spPr>
        <p:txBody>
          <a:bodyPr wrap="square" rtlCol="0">
            <a:spAutoFit/>
          </a:bodyPr>
          <a:lstStyle/>
          <a:p>
            <a:r>
              <a:rPr lang="de-DE" sz="2000" dirty="0">
                <a:solidFill>
                  <a:schemeClr val="accent1">
                    <a:lumMod val="75000"/>
                  </a:schemeClr>
                </a:solidFill>
                <a:latin typeface="Oswald"/>
              </a:rPr>
              <a:t>Feed</a:t>
            </a:r>
          </a:p>
        </p:txBody>
      </p:sp>
      <p:sp>
        <p:nvSpPr>
          <p:cNvPr id="2" name="Textfeld 1">
            <a:extLst>
              <a:ext uri="{FF2B5EF4-FFF2-40B4-BE49-F238E27FC236}">
                <a16:creationId xmlns:a16="http://schemas.microsoft.com/office/drawing/2014/main" id="{0844DACA-903C-4022-A753-A7996B3B968B}"/>
              </a:ext>
            </a:extLst>
          </p:cNvPr>
          <p:cNvSpPr txBox="1"/>
          <p:nvPr/>
        </p:nvSpPr>
        <p:spPr>
          <a:xfrm>
            <a:off x="140676" y="1923782"/>
            <a:ext cx="5154805" cy="2554545"/>
          </a:xfrm>
          <a:prstGeom prst="rect">
            <a:avLst/>
          </a:prstGeom>
          <a:noFill/>
        </p:spPr>
        <p:txBody>
          <a:bodyPr wrap="square" rtlCol="0">
            <a:spAutoFit/>
          </a:bodyPr>
          <a:lstStyle/>
          <a:p>
            <a:pPr marL="285750" indent="-285750">
              <a:buFont typeface="Wingdings" panose="05000000000000000000" pitchFamily="2" charset="2"/>
              <a:buChar char="v"/>
            </a:pPr>
            <a:r>
              <a:rPr lang="de-DE" sz="1600" dirty="0">
                <a:latin typeface="Oswald"/>
              </a:rPr>
              <a:t>Länge des </a:t>
            </a:r>
            <a:r>
              <a:rPr lang="de-DE" sz="1600" dirty="0" err="1">
                <a:latin typeface="Oswald"/>
              </a:rPr>
              <a:t>Postingtextes</a:t>
            </a:r>
            <a:r>
              <a:rPr lang="de-DE" sz="1600" dirty="0">
                <a:latin typeface="Oswald"/>
              </a:rPr>
              <a:t>: 35 Worte ideal</a:t>
            </a:r>
          </a:p>
          <a:p>
            <a:pPr marL="285750" indent="-285750">
              <a:buFont typeface="Wingdings" panose="05000000000000000000" pitchFamily="2" charset="2"/>
              <a:buChar char="v"/>
            </a:pPr>
            <a:endParaRPr lang="de-DE" sz="1600" dirty="0">
              <a:latin typeface="Oswald"/>
            </a:endParaRPr>
          </a:p>
          <a:p>
            <a:pPr marL="285750" indent="-285750">
              <a:buFont typeface="Wingdings" panose="05000000000000000000" pitchFamily="2" charset="2"/>
              <a:buChar char="v"/>
            </a:pPr>
            <a:r>
              <a:rPr lang="de-DE" sz="1600" dirty="0">
                <a:latin typeface="Oswald"/>
              </a:rPr>
              <a:t>Fragen stellen</a:t>
            </a:r>
          </a:p>
          <a:p>
            <a:pPr marL="285750" indent="-285750">
              <a:buFont typeface="Wingdings" panose="05000000000000000000" pitchFamily="2" charset="2"/>
              <a:buChar char="v"/>
            </a:pPr>
            <a:endParaRPr lang="de-DE" sz="1600" dirty="0">
              <a:latin typeface="Oswald"/>
            </a:endParaRPr>
          </a:p>
          <a:p>
            <a:pPr marL="285750" indent="-285750">
              <a:buFont typeface="Wingdings" panose="05000000000000000000" pitchFamily="2" charset="2"/>
              <a:buChar char="v"/>
            </a:pPr>
            <a:r>
              <a:rPr lang="de-DE" sz="1600" dirty="0">
                <a:latin typeface="Oswald"/>
              </a:rPr>
              <a:t>Die ersten 4-5 Sekunden sind entscheidend</a:t>
            </a:r>
          </a:p>
          <a:p>
            <a:pPr marL="285750" indent="-285750">
              <a:buFont typeface="Wingdings" panose="05000000000000000000" pitchFamily="2" charset="2"/>
              <a:buChar char="v"/>
            </a:pPr>
            <a:endParaRPr lang="de-DE" sz="1600" dirty="0">
              <a:latin typeface="Oswald"/>
            </a:endParaRPr>
          </a:p>
          <a:p>
            <a:pPr marL="285750" indent="-285750">
              <a:buFont typeface="Wingdings" panose="05000000000000000000" pitchFamily="2" charset="2"/>
              <a:buChar char="v"/>
            </a:pPr>
            <a:r>
              <a:rPr lang="de-DE" sz="1600" dirty="0">
                <a:latin typeface="Oswald"/>
              </a:rPr>
              <a:t>Je nach Business 7 Uhr morgens und 18:30 beste Zeit </a:t>
            </a:r>
          </a:p>
          <a:p>
            <a:pPr marL="285750" indent="-285750">
              <a:buFont typeface="Wingdings" panose="05000000000000000000" pitchFamily="2" charset="2"/>
              <a:buChar char="v"/>
            </a:pPr>
            <a:endParaRPr lang="de-DE" sz="1600" dirty="0">
              <a:latin typeface="Oswald"/>
            </a:endParaRPr>
          </a:p>
          <a:p>
            <a:pPr marL="285750" indent="-285750">
              <a:buFont typeface="Wingdings" panose="05000000000000000000" pitchFamily="2" charset="2"/>
              <a:buChar char="v"/>
            </a:pPr>
            <a:r>
              <a:rPr lang="de-DE" sz="1600" dirty="0">
                <a:latin typeface="Oswald"/>
              </a:rPr>
              <a:t>„</a:t>
            </a:r>
            <a:r>
              <a:rPr lang="de-DE" sz="1600" dirty="0" err="1">
                <a:latin typeface="Oswald"/>
              </a:rPr>
              <a:t>Sponsored</a:t>
            </a:r>
            <a:r>
              <a:rPr lang="de-DE" sz="1600" dirty="0">
                <a:latin typeface="Oswald"/>
              </a:rPr>
              <a:t> Post“ </a:t>
            </a:r>
            <a:r>
              <a:rPr lang="de-DE" sz="1600" dirty="0">
                <a:latin typeface="Oswald"/>
                <a:sym typeface="Wingdings" panose="05000000000000000000" pitchFamily="2" charset="2"/>
              </a:rPr>
              <a:t> keine Negativen Auswirkungen</a:t>
            </a:r>
            <a:endParaRPr lang="de-DE" sz="1600" dirty="0">
              <a:latin typeface="Oswald"/>
            </a:endParaRPr>
          </a:p>
          <a:p>
            <a:pPr marL="285750" indent="-285750">
              <a:buFont typeface="Wingdings" panose="05000000000000000000" pitchFamily="2" charset="2"/>
              <a:buChar char="v"/>
            </a:pPr>
            <a:endParaRPr lang="de-DE" sz="1600" dirty="0">
              <a:latin typeface="Oswald"/>
            </a:endParaRPr>
          </a:p>
        </p:txBody>
      </p:sp>
      <p:sp>
        <p:nvSpPr>
          <p:cNvPr id="4" name="Textfeld 3">
            <a:extLst>
              <a:ext uri="{FF2B5EF4-FFF2-40B4-BE49-F238E27FC236}">
                <a16:creationId xmlns:a16="http://schemas.microsoft.com/office/drawing/2014/main" id="{9DE60D58-4A6F-402C-9108-8712875C4EF3}"/>
              </a:ext>
            </a:extLst>
          </p:cNvPr>
          <p:cNvSpPr txBox="1"/>
          <p:nvPr/>
        </p:nvSpPr>
        <p:spPr>
          <a:xfrm>
            <a:off x="140676" y="891513"/>
            <a:ext cx="1929468" cy="553998"/>
          </a:xfrm>
          <a:prstGeom prst="rect">
            <a:avLst/>
          </a:prstGeom>
          <a:noFill/>
        </p:spPr>
        <p:txBody>
          <a:bodyPr wrap="square" rtlCol="0">
            <a:spAutoFit/>
          </a:bodyPr>
          <a:lstStyle/>
          <a:p>
            <a:r>
              <a:rPr lang="de-DE" sz="3000" dirty="0">
                <a:solidFill>
                  <a:schemeClr val="bg1"/>
                </a:solidFill>
                <a:latin typeface="Oswald"/>
              </a:rPr>
              <a:t>Fotos</a:t>
            </a:r>
          </a:p>
        </p:txBody>
      </p:sp>
    </p:spTree>
    <p:extLst>
      <p:ext uri="{BB962C8B-B14F-4D97-AF65-F5344CB8AC3E}">
        <p14:creationId xmlns:p14="http://schemas.microsoft.com/office/powerpoint/2010/main" val="341264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73;p43">
            <a:extLst>
              <a:ext uri="{FF2B5EF4-FFF2-40B4-BE49-F238E27FC236}">
                <a16:creationId xmlns:a16="http://schemas.microsoft.com/office/drawing/2014/main" id="{BE484C7A-67D3-4A97-A002-60EF2A642A5D}"/>
              </a:ext>
            </a:extLst>
          </p:cNvPr>
          <p:cNvCxnSpPr>
            <a:cxnSpLocks/>
          </p:cNvCxnSpPr>
          <p:nvPr/>
        </p:nvCxnSpPr>
        <p:spPr>
          <a:xfrm>
            <a:off x="-29700" y="891513"/>
            <a:ext cx="4601700" cy="0"/>
          </a:xfrm>
          <a:prstGeom prst="straightConnector1">
            <a:avLst/>
          </a:prstGeom>
          <a:noFill/>
          <a:ln w="19050" cap="flat" cmpd="sng">
            <a:solidFill>
              <a:srgbClr val="F3F3F3"/>
            </a:solidFill>
            <a:prstDash val="solid"/>
            <a:round/>
            <a:headEnd type="none" w="med" len="med"/>
            <a:tailEnd type="none" w="med" len="med"/>
          </a:ln>
        </p:spPr>
      </p:cxnSp>
      <p:sp>
        <p:nvSpPr>
          <p:cNvPr id="6" name="Textfeld 5">
            <a:extLst>
              <a:ext uri="{FF2B5EF4-FFF2-40B4-BE49-F238E27FC236}">
                <a16:creationId xmlns:a16="http://schemas.microsoft.com/office/drawing/2014/main" id="{F5E42BDB-173A-42E4-B10A-6E33CBBDCA31}"/>
              </a:ext>
            </a:extLst>
          </p:cNvPr>
          <p:cNvSpPr txBox="1"/>
          <p:nvPr/>
        </p:nvSpPr>
        <p:spPr>
          <a:xfrm>
            <a:off x="140676" y="480732"/>
            <a:ext cx="4431324" cy="400110"/>
          </a:xfrm>
          <a:prstGeom prst="rect">
            <a:avLst/>
          </a:prstGeom>
          <a:noFill/>
        </p:spPr>
        <p:txBody>
          <a:bodyPr wrap="square" rtlCol="0">
            <a:spAutoFit/>
          </a:bodyPr>
          <a:lstStyle/>
          <a:p>
            <a:r>
              <a:rPr lang="de-DE" sz="2000" dirty="0">
                <a:solidFill>
                  <a:schemeClr val="accent1">
                    <a:lumMod val="75000"/>
                  </a:schemeClr>
                </a:solidFill>
                <a:latin typeface="Oswald"/>
              </a:rPr>
              <a:t>Feed</a:t>
            </a:r>
          </a:p>
        </p:txBody>
      </p:sp>
      <p:sp>
        <p:nvSpPr>
          <p:cNvPr id="2" name="Textfeld 1">
            <a:extLst>
              <a:ext uri="{FF2B5EF4-FFF2-40B4-BE49-F238E27FC236}">
                <a16:creationId xmlns:a16="http://schemas.microsoft.com/office/drawing/2014/main" id="{0844DACA-903C-4022-A753-A7996B3B968B}"/>
              </a:ext>
            </a:extLst>
          </p:cNvPr>
          <p:cNvSpPr txBox="1"/>
          <p:nvPr/>
        </p:nvSpPr>
        <p:spPr>
          <a:xfrm>
            <a:off x="140676" y="1923782"/>
            <a:ext cx="4037041" cy="3108543"/>
          </a:xfrm>
          <a:prstGeom prst="rect">
            <a:avLst/>
          </a:prstGeom>
          <a:noFill/>
        </p:spPr>
        <p:txBody>
          <a:bodyPr wrap="square" rtlCol="0">
            <a:spAutoFit/>
          </a:bodyPr>
          <a:lstStyle/>
          <a:p>
            <a:r>
              <a:rPr lang="de-DE" dirty="0">
                <a:sym typeface="Wingdings" panose="05000000000000000000" pitchFamily="2" charset="2"/>
              </a:rPr>
              <a:t>Format: </a:t>
            </a:r>
          </a:p>
          <a:p>
            <a:endParaRPr lang="de-DE" dirty="0">
              <a:sym typeface="Wingdings" panose="05000000000000000000" pitchFamily="2" charset="2"/>
            </a:endParaRPr>
          </a:p>
          <a:p>
            <a:pPr marL="285750" indent="-285750">
              <a:buFont typeface="Wingdings" panose="05000000000000000000" pitchFamily="2" charset="2"/>
              <a:buChar char="v"/>
            </a:pPr>
            <a:r>
              <a:rPr lang="de-DE" dirty="0">
                <a:sym typeface="Wingdings" panose="05000000000000000000" pitchFamily="2" charset="2"/>
              </a:rPr>
              <a:t>Im Feed quadratisch</a:t>
            </a:r>
          </a:p>
          <a:p>
            <a:pPr marL="285750" indent="-285750">
              <a:buFont typeface="Wingdings" panose="05000000000000000000" pitchFamily="2" charset="2"/>
              <a:buChar char="v"/>
            </a:pPr>
            <a:r>
              <a:rPr lang="de-DE" dirty="0">
                <a:sym typeface="Wingdings" panose="05000000000000000000" pitchFamily="2" charset="2"/>
              </a:rPr>
              <a:t>Angeklickt: hochkant</a:t>
            </a:r>
          </a:p>
          <a:p>
            <a:pPr marL="285750" indent="-285750">
              <a:buFont typeface="Wingdings" panose="05000000000000000000" pitchFamily="2" charset="2"/>
              <a:buChar char="v"/>
            </a:pPr>
            <a:endParaRPr lang="de-DE" dirty="0">
              <a:sym typeface="Wingdings" panose="05000000000000000000" pitchFamily="2" charset="2"/>
            </a:endParaRPr>
          </a:p>
          <a:p>
            <a:pPr marL="285750" indent="-285750">
              <a:buFont typeface="Wingdings" panose="05000000000000000000" pitchFamily="2" charset="2"/>
              <a:buChar char="v"/>
            </a:pPr>
            <a:r>
              <a:rPr lang="de-DE" dirty="0">
                <a:sym typeface="Wingdings" panose="05000000000000000000" pitchFamily="2" charset="2"/>
              </a:rPr>
              <a:t>60 Minuten Länge</a:t>
            </a:r>
          </a:p>
          <a:p>
            <a:pPr marL="285750" indent="-285750">
              <a:buFont typeface="Wingdings" panose="05000000000000000000" pitchFamily="2" charset="2"/>
              <a:buChar char="v"/>
            </a:pPr>
            <a:endParaRPr lang="de-DE" dirty="0">
              <a:sym typeface="Wingdings" panose="05000000000000000000" pitchFamily="2" charset="2"/>
            </a:endParaRPr>
          </a:p>
          <a:p>
            <a:pPr marL="285750" indent="-285750">
              <a:buFont typeface="Wingdings" panose="05000000000000000000" pitchFamily="2" charset="2"/>
              <a:buChar char="v"/>
            </a:pPr>
            <a:r>
              <a:rPr lang="de-DE" dirty="0">
                <a:sym typeface="Wingdings" panose="05000000000000000000" pitchFamily="2" charset="2"/>
              </a:rPr>
              <a:t>Zeichen: Dreiecksymbol bzw. Kamerasymbol</a:t>
            </a:r>
          </a:p>
          <a:p>
            <a:pPr marL="285750" indent="-285750">
              <a:buFont typeface="Wingdings" panose="05000000000000000000" pitchFamily="2" charset="2"/>
              <a:buChar char="v"/>
            </a:pPr>
            <a:endParaRPr lang="de-DE" dirty="0">
              <a:sym typeface="Wingdings" panose="05000000000000000000" pitchFamily="2" charset="2"/>
            </a:endParaRPr>
          </a:p>
          <a:p>
            <a:pPr marL="285750" indent="-285750">
              <a:buFont typeface="Wingdings" panose="05000000000000000000" pitchFamily="2" charset="2"/>
              <a:buChar char="v"/>
            </a:pPr>
            <a:r>
              <a:rPr lang="de-DE" dirty="0">
                <a:sym typeface="Wingdings" panose="05000000000000000000" pitchFamily="2" charset="2"/>
              </a:rPr>
              <a:t>Content-Ideen: </a:t>
            </a:r>
            <a:br>
              <a:rPr lang="de-DE" dirty="0">
                <a:sym typeface="Wingdings" panose="05000000000000000000" pitchFamily="2" charset="2"/>
              </a:rPr>
            </a:br>
            <a:r>
              <a:rPr lang="de-DE" dirty="0">
                <a:sym typeface="Wingdings" panose="05000000000000000000" pitchFamily="2" charset="2"/>
              </a:rPr>
              <a:t>- </a:t>
            </a:r>
            <a:r>
              <a:rPr lang="de-DE" dirty="0" err="1">
                <a:sym typeface="Wingdings" panose="05000000000000000000" pitchFamily="2" charset="2"/>
              </a:rPr>
              <a:t>How</a:t>
            </a:r>
            <a:r>
              <a:rPr lang="de-DE" dirty="0">
                <a:sym typeface="Wingdings" panose="05000000000000000000" pitchFamily="2" charset="2"/>
              </a:rPr>
              <a:t> </a:t>
            </a:r>
            <a:r>
              <a:rPr lang="de-DE" dirty="0" err="1">
                <a:sym typeface="Wingdings" panose="05000000000000000000" pitchFamily="2" charset="2"/>
              </a:rPr>
              <a:t>to</a:t>
            </a:r>
            <a:br>
              <a:rPr lang="de-DE" dirty="0">
                <a:sym typeface="Wingdings" panose="05000000000000000000" pitchFamily="2" charset="2"/>
              </a:rPr>
            </a:br>
            <a:r>
              <a:rPr lang="de-DE" dirty="0">
                <a:sym typeface="Wingdings" panose="05000000000000000000" pitchFamily="2" charset="2"/>
              </a:rPr>
              <a:t>- DIY</a:t>
            </a:r>
            <a:br>
              <a:rPr lang="de-DE" dirty="0">
                <a:sym typeface="Wingdings" panose="05000000000000000000" pitchFamily="2" charset="2"/>
              </a:rPr>
            </a:br>
            <a:r>
              <a:rPr lang="de-DE" dirty="0">
                <a:sym typeface="Wingdings" panose="05000000000000000000" pitchFamily="2" charset="2"/>
              </a:rPr>
              <a:t>- Messeauftritt</a:t>
            </a:r>
            <a:br>
              <a:rPr lang="de-DE" dirty="0">
                <a:sym typeface="Wingdings" panose="05000000000000000000" pitchFamily="2" charset="2"/>
              </a:rPr>
            </a:br>
            <a:r>
              <a:rPr lang="de-DE" dirty="0">
                <a:sym typeface="Wingdings" panose="05000000000000000000" pitchFamily="2" charset="2"/>
              </a:rPr>
              <a:t>- Interview </a:t>
            </a:r>
          </a:p>
        </p:txBody>
      </p:sp>
      <p:sp>
        <p:nvSpPr>
          <p:cNvPr id="4" name="Textfeld 3">
            <a:extLst>
              <a:ext uri="{FF2B5EF4-FFF2-40B4-BE49-F238E27FC236}">
                <a16:creationId xmlns:a16="http://schemas.microsoft.com/office/drawing/2014/main" id="{9DE60D58-4A6F-402C-9108-8712875C4EF3}"/>
              </a:ext>
            </a:extLst>
          </p:cNvPr>
          <p:cNvSpPr txBox="1"/>
          <p:nvPr/>
        </p:nvSpPr>
        <p:spPr>
          <a:xfrm>
            <a:off x="140676" y="891513"/>
            <a:ext cx="3288324" cy="1015663"/>
          </a:xfrm>
          <a:prstGeom prst="rect">
            <a:avLst/>
          </a:prstGeom>
          <a:noFill/>
        </p:spPr>
        <p:txBody>
          <a:bodyPr wrap="square" rtlCol="0">
            <a:spAutoFit/>
          </a:bodyPr>
          <a:lstStyle/>
          <a:p>
            <a:r>
              <a:rPr lang="de-DE" sz="3000" dirty="0">
                <a:solidFill>
                  <a:schemeClr val="bg1"/>
                </a:solidFill>
                <a:latin typeface="Oswald"/>
              </a:rPr>
              <a:t>Videos (plus Instagram TV)</a:t>
            </a:r>
          </a:p>
        </p:txBody>
      </p:sp>
      <p:pic>
        <p:nvPicPr>
          <p:cNvPr id="7" name="Grafik 6">
            <a:extLst>
              <a:ext uri="{FF2B5EF4-FFF2-40B4-BE49-F238E27FC236}">
                <a16:creationId xmlns:a16="http://schemas.microsoft.com/office/drawing/2014/main" id="{4ACA05EE-4FAF-4A2C-835A-4C20EC32FDDB}"/>
              </a:ext>
            </a:extLst>
          </p:cNvPr>
          <p:cNvPicPr>
            <a:picLocks noChangeAspect="1"/>
          </p:cNvPicPr>
          <p:nvPr/>
        </p:nvPicPr>
        <p:blipFill>
          <a:blip r:embed="rId3"/>
          <a:stretch>
            <a:fillRect/>
          </a:stretch>
        </p:blipFill>
        <p:spPr>
          <a:xfrm>
            <a:off x="6707605" y="0"/>
            <a:ext cx="2436395" cy="5143500"/>
          </a:xfrm>
          <a:prstGeom prst="rect">
            <a:avLst/>
          </a:prstGeom>
        </p:spPr>
      </p:pic>
      <p:pic>
        <p:nvPicPr>
          <p:cNvPr id="8" name="Grafik 7" descr="Pfeil leichte Kurve">
            <a:extLst>
              <a:ext uri="{FF2B5EF4-FFF2-40B4-BE49-F238E27FC236}">
                <a16:creationId xmlns:a16="http://schemas.microsoft.com/office/drawing/2014/main" id="{313ADEBE-77E9-4588-B66A-FDDAC315AB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75362" y="461533"/>
            <a:ext cx="914400" cy="914400"/>
          </a:xfrm>
          <a:prstGeom prst="rect">
            <a:avLst/>
          </a:prstGeom>
        </p:spPr>
      </p:pic>
      <p:sp>
        <p:nvSpPr>
          <p:cNvPr id="9" name="Ellipse 8">
            <a:extLst>
              <a:ext uri="{FF2B5EF4-FFF2-40B4-BE49-F238E27FC236}">
                <a16:creationId xmlns:a16="http://schemas.microsoft.com/office/drawing/2014/main" id="{81A656D8-E4FA-4704-92B3-671654BA77E1}"/>
              </a:ext>
            </a:extLst>
          </p:cNvPr>
          <p:cNvSpPr/>
          <p:nvPr/>
        </p:nvSpPr>
        <p:spPr>
          <a:xfrm>
            <a:off x="7986319" y="717046"/>
            <a:ext cx="377505" cy="3775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7946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73;p43">
            <a:extLst>
              <a:ext uri="{FF2B5EF4-FFF2-40B4-BE49-F238E27FC236}">
                <a16:creationId xmlns:a16="http://schemas.microsoft.com/office/drawing/2014/main" id="{BE484C7A-67D3-4A97-A002-60EF2A642A5D}"/>
              </a:ext>
            </a:extLst>
          </p:cNvPr>
          <p:cNvCxnSpPr>
            <a:cxnSpLocks/>
          </p:cNvCxnSpPr>
          <p:nvPr/>
        </p:nvCxnSpPr>
        <p:spPr>
          <a:xfrm>
            <a:off x="-29700" y="891513"/>
            <a:ext cx="4601700" cy="0"/>
          </a:xfrm>
          <a:prstGeom prst="straightConnector1">
            <a:avLst/>
          </a:prstGeom>
          <a:noFill/>
          <a:ln w="19050" cap="flat" cmpd="sng">
            <a:solidFill>
              <a:srgbClr val="F3F3F3"/>
            </a:solidFill>
            <a:prstDash val="solid"/>
            <a:round/>
            <a:headEnd type="none" w="med" len="med"/>
            <a:tailEnd type="none" w="med" len="med"/>
          </a:ln>
        </p:spPr>
      </p:cxnSp>
      <p:sp>
        <p:nvSpPr>
          <p:cNvPr id="2" name="Textfeld 1">
            <a:extLst>
              <a:ext uri="{FF2B5EF4-FFF2-40B4-BE49-F238E27FC236}">
                <a16:creationId xmlns:a16="http://schemas.microsoft.com/office/drawing/2014/main" id="{0844DACA-903C-4022-A753-A7996B3B968B}"/>
              </a:ext>
            </a:extLst>
          </p:cNvPr>
          <p:cNvSpPr txBox="1"/>
          <p:nvPr/>
        </p:nvSpPr>
        <p:spPr>
          <a:xfrm>
            <a:off x="252629" y="2158673"/>
            <a:ext cx="4037041" cy="1600438"/>
          </a:xfrm>
          <a:prstGeom prst="rect">
            <a:avLst/>
          </a:prstGeom>
          <a:noFill/>
        </p:spPr>
        <p:txBody>
          <a:bodyPr wrap="square" rtlCol="0">
            <a:spAutoFit/>
          </a:bodyPr>
          <a:lstStyle/>
          <a:p>
            <a:pPr marL="285750" indent="-285750">
              <a:buFont typeface="Wingdings" panose="05000000000000000000" pitchFamily="2" charset="2"/>
              <a:buChar char="v"/>
            </a:pPr>
            <a:r>
              <a:rPr lang="de-DE" dirty="0">
                <a:sym typeface="Wingdings" panose="05000000000000000000" pitchFamily="2" charset="2"/>
              </a:rPr>
              <a:t>Einheitliche Bildsprache, die zum Unternehmen passt</a:t>
            </a:r>
          </a:p>
          <a:p>
            <a:pPr marL="285750" indent="-285750">
              <a:buFont typeface="Wingdings" panose="05000000000000000000" pitchFamily="2" charset="2"/>
              <a:buChar char="v"/>
            </a:pPr>
            <a:endParaRPr lang="de-DE" dirty="0">
              <a:sym typeface="Wingdings" panose="05000000000000000000" pitchFamily="2" charset="2"/>
            </a:endParaRPr>
          </a:p>
          <a:p>
            <a:pPr marL="285750" indent="-285750">
              <a:buFont typeface="Wingdings" panose="05000000000000000000" pitchFamily="2" charset="2"/>
              <a:buChar char="v"/>
            </a:pPr>
            <a:r>
              <a:rPr lang="de-DE" dirty="0">
                <a:sym typeface="Wingdings" panose="05000000000000000000" pitchFamily="2" charset="2"/>
              </a:rPr>
              <a:t>Filter</a:t>
            </a:r>
          </a:p>
          <a:p>
            <a:pPr marL="285750" indent="-285750">
              <a:buFont typeface="Wingdings" panose="05000000000000000000" pitchFamily="2" charset="2"/>
              <a:buChar char="v"/>
            </a:pPr>
            <a:r>
              <a:rPr lang="de-DE" dirty="0">
                <a:sym typeface="Wingdings" panose="05000000000000000000" pitchFamily="2" charset="2"/>
              </a:rPr>
              <a:t>Farben</a:t>
            </a:r>
          </a:p>
          <a:p>
            <a:pPr marL="285750" indent="-285750">
              <a:buFont typeface="Wingdings" panose="05000000000000000000" pitchFamily="2" charset="2"/>
              <a:buChar char="v"/>
            </a:pPr>
            <a:r>
              <a:rPr lang="de-DE" dirty="0">
                <a:sym typeface="Wingdings" panose="05000000000000000000" pitchFamily="2" charset="2"/>
              </a:rPr>
              <a:t>Formate</a:t>
            </a:r>
          </a:p>
          <a:p>
            <a:pPr marL="285750" indent="-285750">
              <a:buFont typeface="Wingdings" panose="05000000000000000000" pitchFamily="2" charset="2"/>
              <a:buChar char="v"/>
            </a:pPr>
            <a:r>
              <a:rPr lang="de-DE" dirty="0">
                <a:sym typeface="Wingdings" panose="05000000000000000000" pitchFamily="2" charset="2"/>
              </a:rPr>
              <a:t>Motive</a:t>
            </a:r>
          </a:p>
        </p:txBody>
      </p:sp>
      <p:sp>
        <p:nvSpPr>
          <p:cNvPr id="4" name="Textfeld 3">
            <a:extLst>
              <a:ext uri="{FF2B5EF4-FFF2-40B4-BE49-F238E27FC236}">
                <a16:creationId xmlns:a16="http://schemas.microsoft.com/office/drawing/2014/main" id="{9DE60D58-4A6F-402C-9108-8712875C4EF3}"/>
              </a:ext>
            </a:extLst>
          </p:cNvPr>
          <p:cNvSpPr txBox="1"/>
          <p:nvPr/>
        </p:nvSpPr>
        <p:spPr>
          <a:xfrm>
            <a:off x="140676" y="337515"/>
            <a:ext cx="1929468" cy="553998"/>
          </a:xfrm>
          <a:prstGeom prst="rect">
            <a:avLst/>
          </a:prstGeom>
          <a:noFill/>
        </p:spPr>
        <p:txBody>
          <a:bodyPr wrap="square" rtlCol="0">
            <a:spAutoFit/>
          </a:bodyPr>
          <a:lstStyle/>
          <a:p>
            <a:r>
              <a:rPr lang="de-DE" sz="3000" dirty="0">
                <a:solidFill>
                  <a:schemeClr val="bg1"/>
                </a:solidFill>
                <a:latin typeface="Oswald"/>
              </a:rPr>
              <a:t>Feed</a:t>
            </a:r>
          </a:p>
        </p:txBody>
      </p:sp>
    </p:spTree>
    <p:extLst>
      <p:ext uri="{BB962C8B-B14F-4D97-AF65-F5344CB8AC3E}">
        <p14:creationId xmlns:p14="http://schemas.microsoft.com/office/powerpoint/2010/main" val="407687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73;p43">
            <a:extLst>
              <a:ext uri="{FF2B5EF4-FFF2-40B4-BE49-F238E27FC236}">
                <a16:creationId xmlns:a16="http://schemas.microsoft.com/office/drawing/2014/main" id="{BE484C7A-67D3-4A97-A002-60EF2A642A5D}"/>
              </a:ext>
            </a:extLst>
          </p:cNvPr>
          <p:cNvCxnSpPr>
            <a:cxnSpLocks/>
          </p:cNvCxnSpPr>
          <p:nvPr/>
        </p:nvCxnSpPr>
        <p:spPr>
          <a:xfrm>
            <a:off x="-29700" y="891513"/>
            <a:ext cx="4601700" cy="0"/>
          </a:xfrm>
          <a:prstGeom prst="straightConnector1">
            <a:avLst/>
          </a:prstGeom>
          <a:noFill/>
          <a:ln w="19050" cap="flat" cmpd="sng">
            <a:solidFill>
              <a:srgbClr val="F3F3F3"/>
            </a:solidFill>
            <a:prstDash val="solid"/>
            <a:round/>
            <a:headEnd type="none" w="med" len="med"/>
            <a:tailEnd type="none" w="med" len="med"/>
          </a:ln>
        </p:spPr>
      </p:cxnSp>
      <p:sp>
        <p:nvSpPr>
          <p:cNvPr id="2" name="Textfeld 1">
            <a:extLst>
              <a:ext uri="{FF2B5EF4-FFF2-40B4-BE49-F238E27FC236}">
                <a16:creationId xmlns:a16="http://schemas.microsoft.com/office/drawing/2014/main" id="{0844DACA-903C-4022-A753-A7996B3B968B}"/>
              </a:ext>
            </a:extLst>
          </p:cNvPr>
          <p:cNvSpPr txBox="1"/>
          <p:nvPr/>
        </p:nvSpPr>
        <p:spPr>
          <a:xfrm>
            <a:off x="252629" y="2158673"/>
            <a:ext cx="4037041" cy="1600438"/>
          </a:xfrm>
          <a:prstGeom prst="rect">
            <a:avLst/>
          </a:prstGeom>
          <a:noFill/>
        </p:spPr>
        <p:txBody>
          <a:bodyPr wrap="square" rtlCol="0">
            <a:spAutoFit/>
          </a:bodyPr>
          <a:lstStyle/>
          <a:p>
            <a:pPr marL="285750" indent="-285750">
              <a:buFont typeface="Wingdings" panose="05000000000000000000" pitchFamily="2" charset="2"/>
              <a:buChar char="v"/>
            </a:pPr>
            <a:r>
              <a:rPr lang="de-DE" dirty="0">
                <a:sym typeface="Wingdings" panose="05000000000000000000" pitchFamily="2" charset="2"/>
              </a:rPr>
              <a:t>Fotos</a:t>
            </a:r>
          </a:p>
          <a:p>
            <a:pPr marL="285750" indent="-285750">
              <a:buFont typeface="Wingdings" panose="05000000000000000000" pitchFamily="2" charset="2"/>
              <a:buChar char="v"/>
            </a:pPr>
            <a:endParaRPr lang="de-DE" dirty="0">
              <a:sym typeface="Wingdings" panose="05000000000000000000" pitchFamily="2" charset="2"/>
            </a:endParaRPr>
          </a:p>
          <a:p>
            <a:pPr marL="285750" indent="-285750">
              <a:buFont typeface="Wingdings" panose="05000000000000000000" pitchFamily="2" charset="2"/>
              <a:buChar char="v"/>
            </a:pPr>
            <a:r>
              <a:rPr lang="de-DE" dirty="0">
                <a:sym typeface="Wingdings" panose="05000000000000000000" pitchFamily="2" charset="2"/>
              </a:rPr>
              <a:t>Infografiken</a:t>
            </a:r>
          </a:p>
          <a:p>
            <a:pPr marL="285750" indent="-285750">
              <a:buFont typeface="Wingdings" panose="05000000000000000000" pitchFamily="2" charset="2"/>
              <a:buChar char="v"/>
            </a:pPr>
            <a:endParaRPr lang="de-DE" dirty="0">
              <a:sym typeface="Wingdings" panose="05000000000000000000" pitchFamily="2" charset="2"/>
            </a:endParaRPr>
          </a:p>
          <a:p>
            <a:pPr marL="285750" indent="-285750">
              <a:buFont typeface="Wingdings" panose="05000000000000000000" pitchFamily="2" charset="2"/>
              <a:buChar char="v"/>
            </a:pPr>
            <a:r>
              <a:rPr lang="de-DE" dirty="0" err="1">
                <a:sym typeface="Wingdings" panose="05000000000000000000" pitchFamily="2" charset="2"/>
              </a:rPr>
              <a:t>Quotes</a:t>
            </a:r>
            <a:endParaRPr lang="de-DE" dirty="0">
              <a:sym typeface="Wingdings" panose="05000000000000000000" pitchFamily="2" charset="2"/>
            </a:endParaRPr>
          </a:p>
          <a:p>
            <a:pPr marL="285750" indent="-285750">
              <a:buFont typeface="Wingdings" panose="05000000000000000000" pitchFamily="2" charset="2"/>
              <a:buChar char="v"/>
            </a:pPr>
            <a:endParaRPr lang="de-DE" dirty="0">
              <a:sym typeface="Wingdings" panose="05000000000000000000" pitchFamily="2" charset="2"/>
            </a:endParaRPr>
          </a:p>
          <a:p>
            <a:pPr marL="285750" indent="-285750">
              <a:buFont typeface="Wingdings" panose="05000000000000000000" pitchFamily="2" charset="2"/>
              <a:buChar char="v"/>
            </a:pPr>
            <a:r>
              <a:rPr lang="de-DE" dirty="0">
                <a:sym typeface="Wingdings" panose="05000000000000000000" pitchFamily="2" charset="2"/>
              </a:rPr>
              <a:t>Kurze Videos</a:t>
            </a:r>
          </a:p>
        </p:txBody>
      </p:sp>
      <p:sp>
        <p:nvSpPr>
          <p:cNvPr id="4" name="Textfeld 3">
            <a:extLst>
              <a:ext uri="{FF2B5EF4-FFF2-40B4-BE49-F238E27FC236}">
                <a16:creationId xmlns:a16="http://schemas.microsoft.com/office/drawing/2014/main" id="{9DE60D58-4A6F-402C-9108-8712875C4EF3}"/>
              </a:ext>
            </a:extLst>
          </p:cNvPr>
          <p:cNvSpPr txBox="1"/>
          <p:nvPr/>
        </p:nvSpPr>
        <p:spPr>
          <a:xfrm>
            <a:off x="140676" y="337515"/>
            <a:ext cx="1929468" cy="553998"/>
          </a:xfrm>
          <a:prstGeom prst="rect">
            <a:avLst/>
          </a:prstGeom>
          <a:noFill/>
        </p:spPr>
        <p:txBody>
          <a:bodyPr wrap="square" rtlCol="0">
            <a:spAutoFit/>
          </a:bodyPr>
          <a:lstStyle/>
          <a:p>
            <a:r>
              <a:rPr lang="de-DE" sz="3000" dirty="0">
                <a:solidFill>
                  <a:schemeClr val="bg1"/>
                </a:solidFill>
                <a:latin typeface="Oswald"/>
              </a:rPr>
              <a:t>Feed</a:t>
            </a:r>
          </a:p>
        </p:txBody>
      </p:sp>
    </p:spTree>
    <p:extLst>
      <p:ext uri="{BB962C8B-B14F-4D97-AF65-F5344CB8AC3E}">
        <p14:creationId xmlns:p14="http://schemas.microsoft.com/office/powerpoint/2010/main" val="327389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73;p43">
            <a:extLst>
              <a:ext uri="{FF2B5EF4-FFF2-40B4-BE49-F238E27FC236}">
                <a16:creationId xmlns:a16="http://schemas.microsoft.com/office/drawing/2014/main" id="{BE484C7A-67D3-4A97-A002-60EF2A642A5D}"/>
              </a:ext>
            </a:extLst>
          </p:cNvPr>
          <p:cNvCxnSpPr>
            <a:cxnSpLocks/>
          </p:cNvCxnSpPr>
          <p:nvPr/>
        </p:nvCxnSpPr>
        <p:spPr>
          <a:xfrm>
            <a:off x="-29700" y="891513"/>
            <a:ext cx="4601700" cy="0"/>
          </a:xfrm>
          <a:prstGeom prst="straightConnector1">
            <a:avLst/>
          </a:prstGeom>
          <a:noFill/>
          <a:ln w="19050" cap="flat" cmpd="sng">
            <a:solidFill>
              <a:srgbClr val="F3F3F3"/>
            </a:solidFill>
            <a:prstDash val="solid"/>
            <a:round/>
            <a:headEnd type="none" w="med" len="med"/>
            <a:tailEnd type="none" w="med" len="med"/>
          </a:ln>
        </p:spPr>
      </p:cxnSp>
      <p:sp>
        <p:nvSpPr>
          <p:cNvPr id="6" name="Textfeld 5">
            <a:extLst>
              <a:ext uri="{FF2B5EF4-FFF2-40B4-BE49-F238E27FC236}">
                <a16:creationId xmlns:a16="http://schemas.microsoft.com/office/drawing/2014/main" id="{F5E42BDB-173A-42E4-B10A-6E33CBBDCA31}"/>
              </a:ext>
            </a:extLst>
          </p:cNvPr>
          <p:cNvSpPr txBox="1"/>
          <p:nvPr/>
        </p:nvSpPr>
        <p:spPr>
          <a:xfrm>
            <a:off x="140676" y="338119"/>
            <a:ext cx="4431324" cy="553998"/>
          </a:xfrm>
          <a:prstGeom prst="rect">
            <a:avLst/>
          </a:prstGeom>
          <a:noFill/>
        </p:spPr>
        <p:txBody>
          <a:bodyPr wrap="square" rtlCol="0">
            <a:spAutoFit/>
          </a:bodyPr>
          <a:lstStyle/>
          <a:p>
            <a:r>
              <a:rPr lang="de-DE" sz="3000" dirty="0">
                <a:solidFill>
                  <a:schemeClr val="bg1"/>
                </a:solidFill>
                <a:latin typeface="Oswald"/>
              </a:rPr>
              <a:t>Stories</a:t>
            </a:r>
          </a:p>
        </p:txBody>
      </p:sp>
      <p:sp>
        <p:nvSpPr>
          <p:cNvPr id="2" name="Textfeld 1">
            <a:extLst>
              <a:ext uri="{FF2B5EF4-FFF2-40B4-BE49-F238E27FC236}">
                <a16:creationId xmlns:a16="http://schemas.microsoft.com/office/drawing/2014/main" id="{0844DACA-903C-4022-A753-A7996B3B968B}"/>
              </a:ext>
            </a:extLst>
          </p:cNvPr>
          <p:cNvSpPr txBox="1"/>
          <p:nvPr/>
        </p:nvSpPr>
        <p:spPr>
          <a:xfrm>
            <a:off x="140676" y="1923782"/>
            <a:ext cx="5320324" cy="1815882"/>
          </a:xfrm>
          <a:prstGeom prst="rect">
            <a:avLst/>
          </a:prstGeom>
          <a:noFill/>
        </p:spPr>
        <p:txBody>
          <a:bodyPr wrap="square" rtlCol="0">
            <a:spAutoFit/>
          </a:bodyPr>
          <a:lstStyle/>
          <a:p>
            <a:pPr marL="285750" indent="-285750">
              <a:buFont typeface="Wingdings" panose="05000000000000000000" pitchFamily="2" charset="2"/>
              <a:buChar char="v"/>
            </a:pPr>
            <a:r>
              <a:rPr lang="de-DE" dirty="0"/>
              <a:t>Bilder (die ich selber wähle, werden oben in der Feed-Leiste  angezeigt</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Videos pro Slide 15 Sek</a:t>
            </a:r>
          </a:p>
          <a:p>
            <a:endParaRPr lang="de-DE" dirty="0"/>
          </a:p>
          <a:p>
            <a:pPr marL="285750" indent="-285750">
              <a:buFont typeface="Wingdings" panose="05000000000000000000" pitchFamily="2" charset="2"/>
              <a:buChar char="v"/>
            </a:pPr>
            <a:r>
              <a:rPr lang="de-DE" dirty="0"/>
              <a:t>Bis zu 4 </a:t>
            </a:r>
            <a:r>
              <a:rPr lang="de-DE" dirty="0" err="1"/>
              <a:t>Slides</a:t>
            </a:r>
            <a:r>
              <a:rPr lang="de-DE" dirty="0"/>
              <a:t> hintereinander drehen</a:t>
            </a:r>
          </a:p>
          <a:p>
            <a:pPr marL="285750" indent="-285750">
              <a:buFont typeface="Wingdings" panose="05000000000000000000" pitchFamily="2" charset="2"/>
              <a:buChar char="v"/>
            </a:pPr>
            <a:endParaRPr lang="de-DE" dirty="0"/>
          </a:p>
          <a:p>
            <a:pPr marL="342900" lvl="5" indent="-342900">
              <a:buFont typeface="Arial" panose="020B0604020202020204" pitchFamily="34" charset="0"/>
              <a:buChar char="•"/>
            </a:pPr>
            <a:endParaRPr lang="de-DE" dirty="0"/>
          </a:p>
        </p:txBody>
      </p:sp>
      <p:pic>
        <p:nvPicPr>
          <p:cNvPr id="5" name="Grafik 4">
            <a:extLst>
              <a:ext uri="{FF2B5EF4-FFF2-40B4-BE49-F238E27FC236}">
                <a16:creationId xmlns:a16="http://schemas.microsoft.com/office/drawing/2014/main" id="{77946273-3BF5-454C-A843-2004CC2BBC6B}"/>
              </a:ext>
            </a:extLst>
          </p:cNvPr>
          <p:cNvPicPr>
            <a:picLocks noChangeAspect="1"/>
          </p:cNvPicPr>
          <p:nvPr/>
        </p:nvPicPr>
        <p:blipFill>
          <a:blip r:embed="rId3"/>
          <a:stretch>
            <a:fillRect/>
          </a:stretch>
        </p:blipFill>
        <p:spPr>
          <a:xfrm>
            <a:off x="6274966" y="465589"/>
            <a:ext cx="2719346" cy="4212321"/>
          </a:xfrm>
          <a:prstGeom prst="rect">
            <a:avLst/>
          </a:prstGeom>
        </p:spPr>
      </p:pic>
      <p:pic>
        <p:nvPicPr>
          <p:cNvPr id="7" name="Grafik 6" descr="Pfeil leichte Kurve">
            <a:extLst>
              <a:ext uri="{FF2B5EF4-FFF2-40B4-BE49-F238E27FC236}">
                <a16:creationId xmlns:a16="http://schemas.microsoft.com/office/drawing/2014/main" id="{9FE7B492-81AE-4A2D-9EC5-84A9634AF9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36609" y="559651"/>
            <a:ext cx="914400" cy="914400"/>
          </a:xfrm>
          <a:prstGeom prst="rect">
            <a:avLst/>
          </a:prstGeom>
        </p:spPr>
      </p:pic>
      <p:sp>
        <p:nvSpPr>
          <p:cNvPr id="8" name="Ellipse 7">
            <a:extLst>
              <a:ext uri="{FF2B5EF4-FFF2-40B4-BE49-F238E27FC236}">
                <a16:creationId xmlns:a16="http://schemas.microsoft.com/office/drawing/2014/main" id="{C78FF46D-293B-4A65-BEB5-5D0907970409}"/>
              </a:ext>
            </a:extLst>
          </p:cNvPr>
          <p:cNvSpPr/>
          <p:nvPr/>
        </p:nvSpPr>
        <p:spPr>
          <a:xfrm>
            <a:off x="6274966" y="559651"/>
            <a:ext cx="2869034" cy="785471"/>
          </a:xfrm>
          <a:prstGeom prst="ellips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7863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73;p43">
            <a:extLst>
              <a:ext uri="{FF2B5EF4-FFF2-40B4-BE49-F238E27FC236}">
                <a16:creationId xmlns:a16="http://schemas.microsoft.com/office/drawing/2014/main" id="{BE484C7A-67D3-4A97-A002-60EF2A642A5D}"/>
              </a:ext>
            </a:extLst>
          </p:cNvPr>
          <p:cNvCxnSpPr>
            <a:cxnSpLocks/>
          </p:cNvCxnSpPr>
          <p:nvPr/>
        </p:nvCxnSpPr>
        <p:spPr>
          <a:xfrm>
            <a:off x="-29700" y="891513"/>
            <a:ext cx="4601700" cy="0"/>
          </a:xfrm>
          <a:prstGeom prst="straightConnector1">
            <a:avLst/>
          </a:prstGeom>
          <a:noFill/>
          <a:ln w="19050" cap="flat" cmpd="sng">
            <a:solidFill>
              <a:srgbClr val="F3F3F3"/>
            </a:solidFill>
            <a:prstDash val="solid"/>
            <a:round/>
            <a:headEnd type="none" w="med" len="med"/>
            <a:tailEnd type="none" w="med" len="med"/>
          </a:ln>
        </p:spPr>
      </p:cxnSp>
      <p:sp>
        <p:nvSpPr>
          <p:cNvPr id="6" name="Textfeld 5">
            <a:extLst>
              <a:ext uri="{FF2B5EF4-FFF2-40B4-BE49-F238E27FC236}">
                <a16:creationId xmlns:a16="http://schemas.microsoft.com/office/drawing/2014/main" id="{F5E42BDB-173A-42E4-B10A-6E33CBBDCA31}"/>
              </a:ext>
            </a:extLst>
          </p:cNvPr>
          <p:cNvSpPr txBox="1"/>
          <p:nvPr/>
        </p:nvSpPr>
        <p:spPr>
          <a:xfrm>
            <a:off x="140676" y="338119"/>
            <a:ext cx="4431324" cy="553998"/>
          </a:xfrm>
          <a:prstGeom prst="rect">
            <a:avLst/>
          </a:prstGeom>
          <a:noFill/>
        </p:spPr>
        <p:txBody>
          <a:bodyPr wrap="square" rtlCol="0">
            <a:spAutoFit/>
          </a:bodyPr>
          <a:lstStyle/>
          <a:p>
            <a:r>
              <a:rPr lang="de-DE" sz="3000" dirty="0">
                <a:solidFill>
                  <a:schemeClr val="bg1"/>
                </a:solidFill>
                <a:latin typeface="Oswald"/>
              </a:rPr>
              <a:t>Stories</a:t>
            </a:r>
          </a:p>
        </p:txBody>
      </p:sp>
      <p:sp>
        <p:nvSpPr>
          <p:cNvPr id="2" name="Textfeld 1">
            <a:extLst>
              <a:ext uri="{FF2B5EF4-FFF2-40B4-BE49-F238E27FC236}">
                <a16:creationId xmlns:a16="http://schemas.microsoft.com/office/drawing/2014/main" id="{0844DACA-903C-4022-A753-A7996B3B968B}"/>
              </a:ext>
            </a:extLst>
          </p:cNvPr>
          <p:cNvSpPr txBox="1"/>
          <p:nvPr/>
        </p:nvSpPr>
        <p:spPr>
          <a:xfrm>
            <a:off x="140676" y="2116729"/>
            <a:ext cx="4037041" cy="3108543"/>
          </a:xfrm>
          <a:prstGeom prst="rect">
            <a:avLst/>
          </a:prstGeom>
          <a:noFill/>
        </p:spPr>
        <p:txBody>
          <a:bodyPr wrap="square" rtlCol="0">
            <a:spAutoFit/>
          </a:bodyPr>
          <a:lstStyle/>
          <a:p>
            <a:pPr marL="285750" indent="-285750">
              <a:buFont typeface="Wingdings" panose="05000000000000000000" pitchFamily="2" charset="2"/>
              <a:buChar char="v"/>
            </a:pPr>
            <a:r>
              <a:rPr lang="de-DE" dirty="0"/>
              <a:t>Jede Menge Gestaltungsmöglichkeiten</a:t>
            </a:r>
          </a:p>
          <a:p>
            <a:endParaRPr lang="de-DE" dirty="0"/>
          </a:p>
          <a:p>
            <a:pPr marL="285750" indent="-285750">
              <a:buFont typeface="Arial" panose="020B0604020202020204" pitchFamily="34" charset="0"/>
              <a:buChar char="•"/>
            </a:pPr>
            <a:r>
              <a:rPr lang="de-DE" dirty="0"/>
              <a:t> Verschiedene Aufnahmemodi</a:t>
            </a:r>
          </a:p>
          <a:p>
            <a:pPr marL="342900" lvl="5" indent="-342900">
              <a:buFont typeface="Arial" panose="020B0604020202020204" pitchFamily="34" charset="0"/>
              <a:buChar char="•"/>
            </a:pPr>
            <a:r>
              <a:rPr lang="de-DE" dirty="0"/>
              <a:t>Sticker</a:t>
            </a:r>
          </a:p>
          <a:p>
            <a:pPr marL="342900" lvl="5" indent="-342900">
              <a:buFont typeface="Arial" panose="020B0604020202020204" pitchFamily="34" charset="0"/>
              <a:buChar char="•"/>
            </a:pPr>
            <a:r>
              <a:rPr lang="de-DE" dirty="0"/>
              <a:t>Text</a:t>
            </a:r>
          </a:p>
          <a:p>
            <a:pPr marL="342900" lvl="5" indent="-342900">
              <a:buFont typeface="Arial" panose="020B0604020202020204" pitchFamily="34" charset="0"/>
              <a:buChar char="•"/>
            </a:pPr>
            <a:r>
              <a:rPr lang="de-DE" dirty="0"/>
              <a:t>Malen</a:t>
            </a:r>
          </a:p>
          <a:p>
            <a:pPr marL="342900" lvl="5" indent="-342900">
              <a:buFont typeface="Arial" panose="020B0604020202020204" pitchFamily="34" charset="0"/>
              <a:buChar char="•"/>
            </a:pPr>
            <a:r>
              <a:rPr lang="de-DE" dirty="0" err="1"/>
              <a:t>Gifs</a:t>
            </a:r>
            <a:endParaRPr lang="de-DE" dirty="0"/>
          </a:p>
          <a:p>
            <a:pPr marL="342900" lvl="5" indent="-342900">
              <a:buFont typeface="Arial" panose="020B0604020202020204" pitchFamily="34" charset="0"/>
              <a:buChar char="•"/>
            </a:pPr>
            <a:r>
              <a:rPr lang="de-DE" dirty="0"/>
              <a:t>Filter (Aufnahme)</a:t>
            </a:r>
          </a:p>
          <a:p>
            <a:pPr marL="342900" lvl="5" indent="-342900">
              <a:buFont typeface="Arial" panose="020B0604020202020204" pitchFamily="34" charset="0"/>
              <a:buChar char="•"/>
            </a:pPr>
            <a:r>
              <a:rPr lang="de-DE" dirty="0"/>
              <a:t>Filter (Foto)</a:t>
            </a:r>
          </a:p>
          <a:p>
            <a:pPr marL="342900" lvl="5" indent="-342900">
              <a:buFont typeface="Arial" panose="020B0604020202020204" pitchFamily="34" charset="0"/>
              <a:buChar char="•"/>
            </a:pPr>
            <a:r>
              <a:rPr lang="de-DE" dirty="0"/>
              <a:t>Empfehlenswerte Filter: </a:t>
            </a:r>
            <a:br>
              <a:rPr lang="de-DE" dirty="0"/>
            </a:br>
            <a:r>
              <a:rPr lang="de-DE" dirty="0"/>
              <a:t>- </a:t>
            </a:r>
            <a:r>
              <a:rPr lang="de-DE" dirty="0" err="1"/>
              <a:t>InShot</a:t>
            </a:r>
            <a:endParaRPr lang="de-DE" dirty="0"/>
          </a:p>
          <a:p>
            <a:pPr lvl="5"/>
            <a:r>
              <a:rPr lang="de-DE" dirty="0"/>
              <a:t>       - </a:t>
            </a:r>
            <a:r>
              <a:rPr lang="de-DE" dirty="0" err="1"/>
              <a:t>YouCut</a:t>
            </a:r>
            <a:endParaRPr lang="de-DE" dirty="0"/>
          </a:p>
          <a:p>
            <a:pPr lvl="5"/>
            <a:r>
              <a:rPr lang="de-DE" dirty="0"/>
              <a:t>       - </a:t>
            </a:r>
            <a:r>
              <a:rPr lang="de-DE" dirty="0" err="1"/>
              <a:t>Mojo</a:t>
            </a:r>
            <a:r>
              <a:rPr lang="de-DE" dirty="0"/>
              <a:t>, </a:t>
            </a:r>
            <a:r>
              <a:rPr lang="de-DE" dirty="0" err="1"/>
              <a:t>Unfold</a:t>
            </a:r>
            <a:r>
              <a:rPr lang="de-DE" dirty="0"/>
              <a:t>, </a:t>
            </a:r>
            <a:r>
              <a:rPr lang="de-DE" dirty="0" err="1"/>
              <a:t>StoryArt</a:t>
            </a:r>
            <a:r>
              <a:rPr lang="de-DE" dirty="0"/>
              <a:t>  </a:t>
            </a:r>
          </a:p>
          <a:p>
            <a:pPr marL="342900" lvl="5" indent="-342900">
              <a:buFont typeface="Arial" panose="020B0604020202020204" pitchFamily="34" charset="0"/>
              <a:buChar char="•"/>
            </a:pPr>
            <a:endParaRPr lang="de-DE" dirty="0"/>
          </a:p>
        </p:txBody>
      </p:sp>
    </p:spTree>
    <p:extLst>
      <p:ext uri="{BB962C8B-B14F-4D97-AF65-F5344CB8AC3E}">
        <p14:creationId xmlns:p14="http://schemas.microsoft.com/office/powerpoint/2010/main" val="175490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73;p43">
            <a:extLst>
              <a:ext uri="{FF2B5EF4-FFF2-40B4-BE49-F238E27FC236}">
                <a16:creationId xmlns:a16="http://schemas.microsoft.com/office/drawing/2014/main" id="{BE484C7A-67D3-4A97-A002-60EF2A642A5D}"/>
              </a:ext>
            </a:extLst>
          </p:cNvPr>
          <p:cNvCxnSpPr>
            <a:cxnSpLocks/>
          </p:cNvCxnSpPr>
          <p:nvPr/>
        </p:nvCxnSpPr>
        <p:spPr>
          <a:xfrm>
            <a:off x="-29700" y="891513"/>
            <a:ext cx="4601700" cy="0"/>
          </a:xfrm>
          <a:prstGeom prst="straightConnector1">
            <a:avLst/>
          </a:prstGeom>
          <a:noFill/>
          <a:ln w="19050" cap="flat" cmpd="sng">
            <a:solidFill>
              <a:srgbClr val="F3F3F3"/>
            </a:solidFill>
            <a:prstDash val="solid"/>
            <a:round/>
            <a:headEnd type="none" w="med" len="med"/>
            <a:tailEnd type="none" w="med" len="med"/>
          </a:ln>
        </p:spPr>
      </p:cxnSp>
      <p:sp>
        <p:nvSpPr>
          <p:cNvPr id="6" name="Textfeld 5">
            <a:extLst>
              <a:ext uri="{FF2B5EF4-FFF2-40B4-BE49-F238E27FC236}">
                <a16:creationId xmlns:a16="http://schemas.microsoft.com/office/drawing/2014/main" id="{F5E42BDB-173A-42E4-B10A-6E33CBBDCA31}"/>
              </a:ext>
            </a:extLst>
          </p:cNvPr>
          <p:cNvSpPr txBox="1"/>
          <p:nvPr/>
        </p:nvSpPr>
        <p:spPr>
          <a:xfrm>
            <a:off x="140676" y="338119"/>
            <a:ext cx="4431324" cy="553998"/>
          </a:xfrm>
          <a:prstGeom prst="rect">
            <a:avLst/>
          </a:prstGeom>
          <a:noFill/>
        </p:spPr>
        <p:txBody>
          <a:bodyPr wrap="square" rtlCol="0">
            <a:spAutoFit/>
          </a:bodyPr>
          <a:lstStyle/>
          <a:p>
            <a:r>
              <a:rPr lang="de-DE" sz="3000" dirty="0">
                <a:solidFill>
                  <a:schemeClr val="bg1"/>
                </a:solidFill>
                <a:latin typeface="Oswald"/>
              </a:rPr>
              <a:t>Stories</a:t>
            </a:r>
          </a:p>
        </p:txBody>
      </p:sp>
      <p:sp>
        <p:nvSpPr>
          <p:cNvPr id="2" name="Textfeld 1">
            <a:extLst>
              <a:ext uri="{FF2B5EF4-FFF2-40B4-BE49-F238E27FC236}">
                <a16:creationId xmlns:a16="http://schemas.microsoft.com/office/drawing/2014/main" id="{0844DACA-903C-4022-A753-A7996B3B968B}"/>
              </a:ext>
            </a:extLst>
          </p:cNvPr>
          <p:cNvSpPr txBox="1"/>
          <p:nvPr/>
        </p:nvSpPr>
        <p:spPr>
          <a:xfrm>
            <a:off x="140676" y="2225786"/>
            <a:ext cx="4037041" cy="2246769"/>
          </a:xfrm>
          <a:prstGeom prst="rect">
            <a:avLst/>
          </a:prstGeom>
          <a:noFill/>
        </p:spPr>
        <p:txBody>
          <a:bodyPr wrap="square" rtlCol="0">
            <a:spAutoFit/>
          </a:bodyPr>
          <a:lstStyle/>
          <a:p>
            <a:pPr marL="285750" indent="-285750">
              <a:buFont typeface="Wingdings" panose="05000000000000000000" pitchFamily="2" charset="2"/>
              <a:buChar char="v"/>
            </a:pPr>
            <a:r>
              <a:rPr lang="de-DE" dirty="0"/>
              <a:t>Momentaufnahmen</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Fragen und Umfragen</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Witziges</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Verlinkungen teilen</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endParaRPr lang="de-DE" dirty="0"/>
          </a:p>
          <a:p>
            <a:pPr marL="342900" lvl="5" indent="-342900">
              <a:buFont typeface="Arial" panose="020B0604020202020204" pitchFamily="34" charset="0"/>
              <a:buChar char="•"/>
            </a:pPr>
            <a:endParaRPr lang="de-DE" dirty="0"/>
          </a:p>
        </p:txBody>
      </p:sp>
    </p:spTree>
    <p:extLst>
      <p:ext uri="{BB962C8B-B14F-4D97-AF65-F5344CB8AC3E}">
        <p14:creationId xmlns:p14="http://schemas.microsoft.com/office/powerpoint/2010/main" val="20970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Untertitel 5">
            <a:extLst>
              <a:ext uri="{FF2B5EF4-FFF2-40B4-BE49-F238E27FC236}">
                <a16:creationId xmlns:a16="http://schemas.microsoft.com/office/drawing/2014/main" id="{0F066676-1E4A-4211-9E58-9E7AD5AB8852}"/>
              </a:ext>
            </a:extLst>
          </p:cNvPr>
          <p:cNvSpPr>
            <a:spLocks noGrp="1"/>
          </p:cNvSpPr>
          <p:nvPr>
            <p:ph type="subTitle" idx="1"/>
          </p:nvPr>
        </p:nvSpPr>
        <p:spPr>
          <a:xfrm flipH="1">
            <a:off x="2047424" y="2271800"/>
            <a:ext cx="5521775" cy="606900"/>
          </a:xfrm>
        </p:spPr>
        <p:txBody>
          <a:bodyPr/>
          <a:lstStyle/>
          <a:p>
            <a:r>
              <a:rPr lang="de-DE" sz="4000" dirty="0">
                <a:latin typeface="Oswald"/>
              </a:rPr>
              <a:t>Daten und Fakten</a:t>
            </a:r>
          </a:p>
        </p:txBody>
      </p:sp>
    </p:spTree>
    <p:extLst>
      <p:ext uri="{BB962C8B-B14F-4D97-AF65-F5344CB8AC3E}">
        <p14:creationId xmlns:p14="http://schemas.microsoft.com/office/powerpoint/2010/main" val="1880084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73;p43">
            <a:extLst>
              <a:ext uri="{FF2B5EF4-FFF2-40B4-BE49-F238E27FC236}">
                <a16:creationId xmlns:a16="http://schemas.microsoft.com/office/drawing/2014/main" id="{BE484C7A-67D3-4A97-A002-60EF2A642A5D}"/>
              </a:ext>
            </a:extLst>
          </p:cNvPr>
          <p:cNvCxnSpPr>
            <a:cxnSpLocks/>
          </p:cNvCxnSpPr>
          <p:nvPr/>
        </p:nvCxnSpPr>
        <p:spPr>
          <a:xfrm>
            <a:off x="-29700" y="891513"/>
            <a:ext cx="4601700" cy="0"/>
          </a:xfrm>
          <a:prstGeom prst="straightConnector1">
            <a:avLst/>
          </a:prstGeom>
          <a:noFill/>
          <a:ln w="19050" cap="flat" cmpd="sng">
            <a:solidFill>
              <a:srgbClr val="F3F3F3"/>
            </a:solidFill>
            <a:prstDash val="solid"/>
            <a:round/>
            <a:headEnd type="none" w="med" len="med"/>
            <a:tailEnd type="none" w="med" len="med"/>
          </a:ln>
        </p:spPr>
      </p:cxnSp>
      <p:sp>
        <p:nvSpPr>
          <p:cNvPr id="6" name="Textfeld 5">
            <a:extLst>
              <a:ext uri="{FF2B5EF4-FFF2-40B4-BE49-F238E27FC236}">
                <a16:creationId xmlns:a16="http://schemas.microsoft.com/office/drawing/2014/main" id="{F5E42BDB-173A-42E4-B10A-6E33CBBDCA31}"/>
              </a:ext>
            </a:extLst>
          </p:cNvPr>
          <p:cNvSpPr txBox="1"/>
          <p:nvPr/>
        </p:nvSpPr>
        <p:spPr>
          <a:xfrm>
            <a:off x="140676" y="338119"/>
            <a:ext cx="4431324" cy="553998"/>
          </a:xfrm>
          <a:prstGeom prst="rect">
            <a:avLst/>
          </a:prstGeom>
          <a:noFill/>
        </p:spPr>
        <p:txBody>
          <a:bodyPr wrap="square" rtlCol="0">
            <a:spAutoFit/>
          </a:bodyPr>
          <a:lstStyle/>
          <a:p>
            <a:r>
              <a:rPr lang="de-DE" sz="3000" dirty="0">
                <a:solidFill>
                  <a:schemeClr val="bg1"/>
                </a:solidFill>
                <a:latin typeface="Oswald"/>
              </a:rPr>
              <a:t>Live-Stream</a:t>
            </a:r>
          </a:p>
        </p:txBody>
      </p:sp>
      <p:sp>
        <p:nvSpPr>
          <p:cNvPr id="2" name="Textfeld 1">
            <a:extLst>
              <a:ext uri="{FF2B5EF4-FFF2-40B4-BE49-F238E27FC236}">
                <a16:creationId xmlns:a16="http://schemas.microsoft.com/office/drawing/2014/main" id="{0844DACA-903C-4022-A753-A7996B3B968B}"/>
              </a:ext>
            </a:extLst>
          </p:cNvPr>
          <p:cNvSpPr txBox="1"/>
          <p:nvPr/>
        </p:nvSpPr>
        <p:spPr>
          <a:xfrm>
            <a:off x="140676" y="2007672"/>
            <a:ext cx="4037041" cy="2031325"/>
          </a:xfrm>
          <a:prstGeom prst="rect">
            <a:avLst/>
          </a:prstGeom>
          <a:noFill/>
        </p:spPr>
        <p:txBody>
          <a:bodyPr wrap="square" rtlCol="0">
            <a:spAutoFit/>
          </a:bodyPr>
          <a:lstStyle/>
          <a:p>
            <a:pPr marL="285750" indent="-285750">
              <a:buFont typeface="Wingdings" panose="05000000000000000000" pitchFamily="2" charset="2"/>
              <a:buChar char="v"/>
            </a:pPr>
            <a:r>
              <a:rPr lang="de-DE" dirty="0"/>
              <a:t>Zugriff über „das Plus“ (für Erstellen)</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Format: Hochkant</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Max. eine Stunde</a:t>
            </a:r>
          </a:p>
          <a:p>
            <a:endParaRPr lang="de-DE" dirty="0"/>
          </a:p>
          <a:p>
            <a:pPr marL="285750" indent="-285750">
              <a:buFont typeface="Wingdings" panose="05000000000000000000" pitchFamily="2" charset="2"/>
              <a:buChar char="v"/>
            </a:pPr>
            <a:r>
              <a:rPr lang="de-DE" dirty="0"/>
              <a:t>Zweite Person zuschaltbar</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Zuschauer können im Chat interagieren</a:t>
            </a:r>
          </a:p>
        </p:txBody>
      </p:sp>
      <p:pic>
        <p:nvPicPr>
          <p:cNvPr id="5" name="Grafik 4">
            <a:extLst>
              <a:ext uri="{FF2B5EF4-FFF2-40B4-BE49-F238E27FC236}">
                <a16:creationId xmlns:a16="http://schemas.microsoft.com/office/drawing/2014/main" id="{E21FB670-52C0-44CF-B9C1-60F6FD64AE16}"/>
              </a:ext>
            </a:extLst>
          </p:cNvPr>
          <p:cNvPicPr>
            <a:picLocks noChangeAspect="1"/>
          </p:cNvPicPr>
          <p:nvPr/>
        </p:nvPicPr>
        <p:blipFill>
          <a:blip r:embed="rId3"/>
          <a:stretch>
            <a:fillRect/>
          </a:stretch>
        </p:blipFill>
        <p:spPr>
          <a:xfrm>
            <a:off x="6707605" y="0"/>
            <a:ext cx="2436395" cy="5143500"/>
          </a:xfrm>
          <a:prstGeom prst="rect">
            <a:avLst/>
          </a:prstGeom>
        </p:spPr>
      </p:pic>
    </p:spTree>
    <p:extLst>
      <p:ext uri="{BB962C8B-B14F-4D97-AF65-F5344CB8AC3E}">
        <p14:creationId xmlns:p14="http://schemas.microsoft.com/office/powerpoint/2010/main" val="323179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73;p43">
            <a:extLst>
              <a:ext uri="{FF2B5EF4-FFF2-40B4-BE49-F238E27FC236}">
                <a16:creationId xmlns:a16="http://schemas.microsoft.com/office/drawing/2014/main" id="{BE484C7A-67D3-4A97-A002-60EF2A642A5D}"/>
              </a:ext>
            </a:extLst>
          </p:cNvPr>
          <p:cNvCxnSpPr>
            <a:cxnSpLocks/>
          </p:cNvCxnSpPr>
          <p:nvPr/>
        </p:nvCxnSpPr>
        <p:spPr>
          <a:xfrm>
            <a:off x="-29700" y="891513"/>
            <a:ext cx="4601700" cy="0"/>
          </a:xfrm>
          <a:prstGeom prst="straightConnector1">
            <a:avLst/>
          </a:prstGeom>
          <a:noFill/>
          <a:ln w="19050" cap="flat" cmpd="sng">
            <a:solidFill>
              <a:srgbClr val="F3F3F3"/>
            </a:solidFill>
            <a:prstDash val="solid"/>
            <a:round/>
            <a:headEnd type="none" w="med" len="med"/>
            <a:tailEnd type="none" w="med" len="med"/>
          </a:ln>
        </p:spPr>
      </p:cxnSp>
      <p:sp>
        <p:nvSpPr>
          <p:cNvPr id="6" name="Textfeld 5">
            <a:extLst>
              <a:ext uri="{FF2B5EF4-FFF2-40B4-BE49-F238E27FC236}">
                <a16:creationId xmlns:a16="http://schemas.microsoft.com/office/drawing/2014/main" id="{F5E42BDB-173A-42E4-B10A-6E33CBBDCA31}"/>
              </a:ext>
            </a:extLst>
          </p:cNvPr>
          <p:cNvSpPr txBox="1"/>
          <p:nvPr/>
        </p:nvSpPr>
        <p:spPr>
          <a:xfrm>
            <a:off x="140676" y="338119"/>
            <a:ext cx="4431324" cy="553998"/>
          </a:xfrm>
          <a:prstGeom prst="rect">
            <a:avLst/>
          </a:prstGeom>
          <a:noFill/>
        </p:spPr>
        <p:txBody>
          <a:bodyPr wrap="square" rtlCol="0">
            <a:spAutoFit/>
          </a:bodyPr>
          <a:lstStyle/>
          <a:p>
            <a:r>
              <a:rPr lang="de-DE" sz="3000" dirty="0">
                <a:solidFill>
                  <a:schemeClr val="bg1"/>
                </a:solidFill>
                <a:latin typeface="Oswald"/>
              </a:rPr>
              <a:t>Live-Stream</a:t>
            </a:r>
          </a:p>
        </p:txBody>
      </p:sp>
      <p:sp>
        <p:nvSpPr>
          <p:cNvPr id="2" name="Textfeld 1">
            <a:extLst>
              <a:ext uri="{FF2B5EF4-FFF2-40B4-BE49-F238E27FC236}">
                <a16:creationId xmlns:a16="http://schemas.microsoft.com/office/drawing/2014/main" id="{0844DACA-903C-4022-A753-A7996B3B968B}"/>
              </a:ext>
            </a:extLst>
          </p:cNvPr>
          <p:cNvSpPr txBox="1"/>
          <p:nvPr/>
        </p:nvSpPr>
        <p:spPr>
          <a:xfrm>
            <a:off x="140676" y="2007672"/>
            <a:ext cx="4037041" cy="2462213"/>
          </a:xfrm>
          <a:prstGeom prst="rect">
            <a:avLst/>
          </a:prstGeom>
          <a:noFill/>
        </p:spPr>
        <p:txBody>
          <a:bodyPr wrap="square" rtlCol="0">
            <a:spAutoFit/>
          </a:bodyPr>
          <a:lstStyle/>
          <a:p>
            <a:pPr marL="285750" indent="-285750">
              <a:buFont typeface="Wingdings" panose="05000000000000000000" pitchFamily="2" charset="2"/>
              <a:buChar char="v"/>
            </a:pPr>
            <a:r>
              <a:rPr lang="de-DE" dirty="0"/>
              <a:t>Expertentalks/Interviews</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Workshop Streamen</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Lesungen</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Messeimpressionen</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err="1"/>
              <a:t>QaA</a:t>
            </a:r>
            <a:endParaRPr lang="de-DE" dirty="0"/>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Wichtig: Kündigt Live-Streams an</a:t>
            </a:r>
          </a:p>
        </p:txBody>
      </p:sp>
    </p:spTree>
    <p:extLst>
      <p:ext uri="{BB962C8B-B14F-4D97-AF65-F5344CB8AC3E}">
        <p14:creationId xmlns:p14="http://schemas.microsoft.com/office/powerpoint/2010/main" val="19585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Untertitel 5">
            <a:extLst>
              <a:ext uri="{FF2B5EF4-FFF2-40B4-BE49-F238E27FC236}">
                <a16:creationId xmlns:a16="http://schemas.microsoft.com/office/drawing/2014/main" id="{0F066676-1E4A-4211-9E58-9E7AD5AB8852}"/>
              </a:ext>
            </a:extLst>
          </p:cNvPr>
          <p:cNvSpPr>
            <a:spLocks noGrp="1"/>
          </p:cNvSpPr>
          <p:nvPr>
            <p:ph type="subTitle" idx="1"/>
          </p:nvPr>
        </p:nvSpPr>
        <p:spPr>
          <a:xfrm flipH="1">
            <a:off x="2047424" y="2271800"/>
            <a:ext cx="5521775" cy="606900"/>
          </a:xfrm>
        </p:spPr>
        <p:txBody>
          <a:bodyPr/>
          <a:lstStyle/>
          <a:p>
            <a:r>
              <a:rPr lang="de-DE" sz="4000" dirty="0">
                <a:latin typeface="Oswald"/>
              </a:rPr>
              <a:t>Instagram für Unternehmen</a:t>
            </a:r>
          </a:p>
        </p:txBody>
      </p:sp>
    </p:spTree>
    <p:extLst>
      <p:ext uri="{BB962C8B-B14F-4D97-AF65-F5344CB8AC3E}">
        <p14:creationId xmlns:p14="http://schemas.microsoft.com/office/powerpoint/2010/main" val="1872643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73;p43">
            <a:extLst>
              <a:ext uri="{FF2B5EF4-FFF2-40B4-BE49-F238E27FC236}">
                <a16:creationId xmlns:a16="http://schemas.microsoft.com/office/drawing/2014/main" id="{BE484C7A-67D3-4A97-A002-60EF2A642A5D}"/>
              </a:ext>
            </a:extLst>
          </p:cNvPr>
          <p:cNvCxnSpPr>
            <a:cxnSpLocks/>
          </p:cNvCxnSpPr>
          <p:nvPr/>
        </p:nvCxnSpPr>
        <p:spPr>
          <a:xfrm>
            <a:off x="-29700" y="891513"/>
            <a:ext cx="4601700" cy="0"/>
          </a:xfrm>
          <a:prstGeom prst="straightConnector1">
            <a:avLst/>
          </a:prstGeom>
          <a:noFill/>
          <a:ln w="19050" cap="flat" cmpd="sng">
            <a:solidFill>
              <a:srgbClr val="F3F3F3"/>
            </a:solidFill>
            <a:prstDash val="solid"/>
            <a:round/>
            <a:headEnd type="none" w="med" len="med"/>
            <a:tailEnd type="none" w="med" len="med"/>
          </a:ln>
        </p:spPr>
      </p:cxnSp>
      <p:sp>
        <p:nvSpPr>
          <p:cNvPr id="6" name="Textfeld 5">
            <a:extLst>
              <a:ext uri="{FF2B5EF4-FFF2-40B4-BE49-F238E27FC236}">
                <a16:creationId xmlns:a16="http://schemas.microsoft.com/office/drawing/2014/main" id="{F5E42BDB-173A-42E4-B10A-6E33CBBDCA31}"/>
              </a:ext>
            </a:extLst>
          </p:cNvPr>
          <p:cNvSpPr txBox="1"/>
          <p:nvPr/>
        </p:nvSpPr>
        <p:spPr>
          <a:xfrm>
            <a:off x="140676" y="338119"/>
            <a:ext cx="4431324" cy="553998"/>
          </a:xfrm>
          <a:prstGeom prst="rect">
            <a:avLst/>
          </a:prstGeom>
          <a:noFill/>
        </p:spPr>
        <p:txBody>
          <a:bodyPr wrap="square" rtlCol="0">
            <a:spAutoFit/>
          </a:bodyPr>
          <a:lstStyle/>
          <a:p>
            <a:r>
              <a:rPr lang="de-DE" sz="3000" dirty="0">
                <a:solidFill>
                  <a:schemeClr val="bg1"/>
                </a:solidFill>
                <a:latin typeface="Oswald"/>
              </a:rPr>
              <a:t>Ein Businessprofil einrichten</a:t>
            </a:r>
          </a:p>
        </p:txBody>
      </p:sp>
      <p:sp>
        <p:nvSpPr>
          <p:cNvPr id="2" name="Textfeld 1">
            <a:extLst>
              <a:ext uri="{FF2B5EF4-FFF2-40B4-BE49-F238E27FC236}">
                <a16:creationId xmlns:a16="http://schemas.microsoft.com/office/drawing/2014/main" id="{0844DACA-903C-4022-A753-A7996B3B968B}"/>
              </a:ext>
            </a:extLst>
          </p:cNvPr>
          <p:cNvSpPr txBox="1"/>
          <p:nvPr/>
        </p:nvSpPr>
        <p:spPr>
          <a:xfrm>
            <a:off x="1310640" y="1940560"/>
            <a:ext cx="5405120" cy="523220"/>
          </a:xfrm>
          <a:prstGeom prst="rect">
            <a:avLst/>
          </a:prstGeom>
          <a:noFill/>
        </p:spPr>
        <p:txBody>
          <a:bodyPr wrap="square" rtlCol="0">
            <a:spAutoFit/>
          </a:bodyPr>
          <a:lstStyle/>
          <a:p>
            <a:pPr marL="342900" indent="-342900">
              <a:buFont typeface="+mj-lt"/>
              <a:buAutoNum type="arabicPeriod"/>
            </a:pPr>
            <a:r>
              <a:rPr lang="de-DE" dirty="0"/>
              <a:t>Menü</a:t>
            </a:r>
          </a:p>
          <a:p>
            <a:pPr marL="342900" indent="-342900">
              <a:buFont typeface="+mj-lt"/>
              <a:buAutoNum type="arabicPeriod"/>
            </a:pPr>
            <a:r>
              <a:rPr lang="de-DE" dirty="0"/>
              <a:t>Einstellungen öffnen</a:t>
            </a:r>
          </a:p>
        </p:txBody>
      </p:sp>
      <p:pic>
        <p:nvPicPr>
          <p:cNvPr id="7" name="Grafik 6" descr="Pfeil leichte Kurve">
            <a:extLst>
              <a:ext uri="{FF2B5EF4-FFF2-40B4-BE49-F238E27FC236}">
                <a16:creationId xmlns:a16="http://schemas.microsoft.com/office/drawing/2014/main" id="{87A55AC6-4B04-4CC5-89DC-0C73674F8A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92933" y="4041706"/>
            <a:ext cx="914400" cy="914400"/>
          </a:xfrm>
          <a:prstGeom prst="rect">
            <a:avLst/>
          </a:prstGeom>
        </p:spPr>
      </p:pic>
      <p:pic>
        <p:nvPicPr>
          <p:cNvPr id="8" name="Grafik 7">
            <a:extLst>
              <a:ext uri="{FF2B5EF4-FFF2-40B4-BE49-F238E27FC236}">
                <a16:creationId xmlns:a16="http://schemas.microsoft.com/office/drawing/2014/main" id="{EFF6794D-1527-7743-A939-634DEF1C4727}"/>
              </a:ext>
            </a:extLst>
          </p:cNvPr>
          <p:cNvPicPr>
            <a:picLocks noChangeAspect="1"/>
          </p:cNvPicPr>
          <p:nvPr/>
        </p:nvPicPr>
        <p:blipFill>
          <a:blip r:embed="rId5"/>
          <a:stretch>
            <a:fillRect/>
          </a:stretch>
        </p:blipFill>
        <p:spPr>
          <a:xfrm>
            <a:off x="5607333" y="110532"/>
            <a:ext cx="2893219" cy="4622236"/>
          </a:xfrm>
          <a:prstGeom prst="rect">
            <a:avLst/>
          </a:prstGeom>
        </p:spPr>
      </p:pic>
    </p:spTree>
    <p:extLst>
      <p:ext uri="{BB962C8B-B14F-4D97-AF65-F5344CB8AC3E}">
        <p14:creationId xmlns:p14="http://schemas.microsoft.com/office/powerpoint/2010/main" val="81508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73;p43">
            <a:extLst>
              <a:ext uri="{FF2B5EF4-FFF2-40B4-BE49-F238E27FC236}">
                <a16:creationId xmlns:a16="http://schemas.microsoft.com/office/drawing/2014/main" id="{BE484C7A-67D3-4A97-A002-60EF2A642A5D}"/>
              </a:ext>
            </a:extLst>
          </p:cNvPr>
          <p:cNvCxnSpPr>
            <a:cxnSpLocks/>
          </p:cNvCxnSpPr>
          <p:nvPr/>
        </p:nvCxnSpPr>
        <p:spPr>
          <a:xfrm>
            <a:off x="-29700" y="891513"/>
            <a:ext cx="4601700" cy="0"/>
          </a:xfrm>
          <a:prstGeom prst="straightConnector1">
            <a:avLst/>
          </a:prstGeom>
          <a:noFill/>
          <a:ln w="19050" cap="flat" cmpd="sng">
            <a:solidFill>
              <a:srgbClr val="F3F3F3"/>
            </a:solidFill>
            <a:prstDash val="solid"/>
            <a:round/>
            <a:headEnd type="none" w="med" len="med"/>
            <a:tailEnd type="none" w="med" len="med"/>
          </a:ln>
        </p:spPr>
      </p:cxnSp>
      <p:sp>
        <p:nvSpPr>
          <p:cNvPr id="6" name="Textfeld 5">
            <a:extLst>
              <a:ext uri="{FF2B5EF4-FFF2-40B4-BE49-F238E27FC236}">
                <a16:creationId xmlns:a16="http://schemas.microsoft.com/office/drawing/2014/main" id="{F5E42BDB-173A-42E4-B10A-6E33CBBDCA31}"/>
              </a:ext>
            </a:extLst>
          </p:cNvPr>
          <p:cNvSpPr txBox="1"/>
          <p:nvPr/>
        </p:nvSpPr>
        <p:spPr>
          <a:xfrm>
            <a:off x="140676" y="338119"/>
            <a:ext cx="4431324" cy="553998"/>
          </a:xfrm>
          <a:prstGeom prst="rect">
            <a:avLst/>
          </a:prstGeom>
          <a:noFill/>
        </p:spPr>
        <p:txBody>
          <a:bodyPr wrap="square" rtlCol="0">
            <a:spAutoFit/>
          </a:bodyPr>
          <a:lstStyle/>
          <a:p>
            <a:r>
              <a:rPr lang="de-DE" sz="3000" dirty="0">
                <a:solidFill>
                  <a:schemeClr val="bg1"/>
                </a:solidFill>
                <a:latin typeface="Oswald"/>
              </a:rPr>
              <a:t>Ein Businessprofil einrichten</a:t>
            </a:r>
          </a:p>
        </p:txBody>
      </p:sp>
      <p:pic>
        <p:nvPicPr>
          <p:cNvPr id="7" name="Grafik 6" descr="Ein Bild, das Screenshot enthält.&#10;&#10;Automatisch generierte Beschreibung">
            <a:extLst>
              <a:ext uri="{FF2B5EF4-FFF2-40B4-BE49-F238E27FC236}">
                <a16:creationId xmlns:a16="http://schemas.microsoft.com/office/drawing/2014/main" id="{8015525B-F8FB-4497-9EB8-7E72E7B0F61D}"/>
              </a:ext>
            </a:extLst>
          </p:cNvPr>
          <p:cNvPicPr>
            <a:picLocks noChangeAspect="1"/>
          </p:cNvPicPr>
          <p:nvPr/>
        </p:nvPicPr>
        <p:blipFill>
          <a:blip r:embed="rId3"/>
          <a:stretch>
            <a:fillRect/>
          </a:stretch>
        </p:blipFill>
        <p:spPr>
          <a:xfrm>
            <a:off x="6707605" y="0"/>
            <a:ext cx="2436395" cy="5143500"/>
          </a:xfrm>
          <a:prstGeom prst="rect">
            <a:avLst/>
          </a:prstGeom>
        </p:spPr>
      </p:pic>
      <p:sp>
        <p:nvSpPr>
          <p:cNvPr id="9" name="Textfeld 8">
            <a:extLst>
              <a:ext uri="{FF2B5EF4-FFF2-40B4-BE49-F238E27FC236}">
                <a16:creationId xmlns:a16="http://schemas.microsoft.com/office/drawing/2014/main" id="{61164E01-EA94-4C44-B418-F10AD58F7E23}"/>
              </a:ext>
            </a:extLst>
          </p:cNvPr>
          <p:cNvSpPr txBox="1"/>
          <p:nvPr/>
        </p:nvSpPr>
        <p:spPr>
          <a:xfrm>
            <a:off x="1310640" y="1940560"/>
            <a:ext cx="5405120" cy="738664"/>
          </a:xfrm>
          <a:prstGeom prst="rect">
            <a:avLst/>
          </a:prstGeom>
          <a:noFill/>
        </p:spPr>
        <p:txBody>
          <a:bodyPr wrap="square" rtlCol="0">
            <a:spAutoFit/>
          </a:bodyPr>
          <a:lstStyle/>
          <a:p>
            <a:pPr marL="342900" indent="-342900">
              <a:buFont typeface="+mj-lt"/>
              <a:buAutoNum type="arabicPeriod"/>
            </a:pPr>
            <a:r>
              <a:rPr lang="de-DE" dirty="0"/>
              <a:t>Menü</a:t>
            </a:r>
          </a:p>
          <a:p>
            <a:pPr marL="342900" indent="-342900">
              <a:buFont typeface="+mj-lt"/>
              <a:buAutoNum type="arabicPeriod"/>
            </a:pPr>
            <a:r>
              <a:rPr lang="de-DE" dirty="0"/>
              <a:t>Einstellungen öffnen</a:t>
            </a:r>
          </a:p>
          <a:p>
            <a:pPr marL="342900" indent="-342900">
              <a:buFont typeface="+mj-lt"/>
              <a:buAutoNum type="arabicPeriod"/>
            </a:pPr>
            <a:r>
              <a:rPr lang="de-DE" dirty="0"/>
              <a:t>Konto öffnen</a:t>
            </a:r>
          </a:p>
        </p:txBody>
      </p:sp>
      <p:pic>
        <p:nvPicPr>
          <p:cNvPr id="10" name="Grafik 9" descr="Pfeil leichte Kurve">
            <a:extLst>
              <a:ext uri="{FF2B5EF4-FFF2-40B4-BE49-F238E27FC236}">
                <a16:creationId xmlns:a16="http://schemas.microsoft.com/office/drawing/2014/main" id="{FE7E5E80-15DD-4FC4-98B3-0F8A8196BF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84877" y="2539762"/>
            <a:ext cx="914400" cy="914400"/>
          </a:xfrm>
          <a:prstGeom prst="rect">
            <a:avLst/>
          </a:prstGeom>
        </p:spPr>
      </p:pic>
    </p:spTree>
    <p:extLst>
      <p:ext uri="{BB962C8B-B14F-4D97-AF65-F5344CB8AC3E}">
        <p14:creationId xmlns:p14="http://schemas.microsoft.com/office/powerpoint/2010/main" val="104015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73;p43">
            <a:extLst>
              <a:ext uri="{FF2B5EF4-FFF2-40B4-BE49-F238E27FC236}">
                <a16:creationId xmlns:a16="http://schemas.microsoft.com/office/drawing/2014/main" id="{BE484C7A-67D3-4A97-A002-60EF2A642A5D}"/>
              </a:ext>
            </a:extLst>
          </p:cNvPr>
          <p:cNvCxnSpPr>
            <a:cxnSpLocks/>
          </p:cNvCxnSpPr>
          <p:nvPr/>
        </p:nvCxnSpPr>
        <p:spPr>
          <a:xfrm>
            <a:off x="-29700" y="891513"/>
            <a:ext cx="4601700" cy="0"/>
          </a:xfrm>
          <a:prstGeom prst="straightConnector1">
            <a:avLst/>
          </a:prstGeom>
          <a:noFill/>
          <a:ln w="19050" cap="flat" cmpd="sng">
            <a:solidFill>
              <a:srgbClr val="F3F3F3"/>
            </a:solidFill>
            <a:prstDash val="solid"/>
            <a:round/>
            <a:headEnd type="none" w="med" len="med"/>
            <a:tailEnd type="none" w="med" len="med"/>
          </a:ln>
        </p:spPr>
      </p:cxnSp>
      <p:sp>
        <p:nvSpPr>
          <p:cNvPr id="6" name="Textfeld 5">
            <a:extLst>
              <a:ext uri="{FF2B5EF4-FFF2-40B4-BE49-F238E27FC236}">
                <a16:creationId xmlns:a16="http://schemas.microsoft.com/office/drawing/2014/main" id="{F5E42BDB-173A-42E4-B10A-6E33CBBDCA31}"/>
              </a:ext>
            </a:extLst>
          </p:cNvPr>
          <p:cNvSpPr txBox="1"/>
          <p:nvPr/>
        </p:nvSpPr>
        <p:spPr>
          <a:xfrm>
            <a:off x="140676" y="338119"/>
            <a:ext cx="4431324" cy="553998"/>
          </a:xfrm>
          <a:prstGeom prst="rect">
            <a:avLst/>
          </a:prstGeom>
          <a:noFill/>
        </p:spPr>
        <p:txBody>
          <a:bodyPr wrap="square" rtlCol="0">
            <a:spAutoFit/>
          </a:bodyPr>
          <a:lstStyle/>
          <a:p>
            <a:r>
              <a:rPr lang="de-DE" sz="3000" dirty="0">
                <a:solidFill>
                  <a:schemeClr val="bg1"/>
                </a:solidFill>
                <a:latin typeface="Oswald"/>
              </a:rPr>
              <a:t>Ein Businessprofil einrichten</a:t>
            </a:r>
          </a:p>
        </p:txBody>
      </p:sp>
      <p:pic>
        <p:nvPicPr>
          <p:cNvPr id="7" name="Grafik 6" descr="Ein Bild, das Screenshot enthält.&#10;&#10;Automatisch generierte Beschreibung">
            <a:extLst>
              <a:ext uri="{FF2B5EF4-FFF2-40B4-BE49-F238E27FC236}">
                <a16:creationId xmlns:a16="http://schemas.microsoft.com/office/drawing/2014/main" id="{1E2E88C6-237B-4AEF-B2CD-5A5FF512D60E}"/>
              </a:ext>
            </a:extLst>
          </p:cNvPr>
          <p:cNvPicPr>
            <a:picLocks noChangeAspect="1"/>
          </p:cNvPicPr>
          <p:nvPr/>
        </p:nvPicPr>
        <p:blipFill>
          <a:blip r:embed="rId3"/>
          <a:stretch>
            <a:fillRect/>
          </a:stretch>
        </p:blipFill>
        <p:spPr>
          <a:xfrm>
            <a:off x="6283435" y="205734"/>
            <a:ext cx="2436395" cy="4755149"/>
          </a:xfrm>
          <a:prstGeom prst="rect">
            <a:avLst/>
          </a:prstGeom>
        </p:spPr>
      </p:pic>
      <p:sp>
        <p:nvSpPr>
          <p:cNvPr id="8" name="Textfeld 7">
            <a:extLst>
              <a:ext uri="{FF2B5EF4-FFF2-40B4-BE49-F238E27FC236}">
                <a16:creationId xmlns:a16="http://schemas.microsoft.com/office/drawing/2014/main" id="{DE0B5828-A156-4A96-9A9D-1A71F0DCC9D1}"/>
              </a:ext>
            </a:extLst>
          </p:cNvPr>
          <p:cNvSpPr txBox="1"/>
          <p:nvPr/>
        </p:nvSpPr>
        <p:spPr>
          <a:xfrm>
            <a:off x="1310640" y="1940560"/>
            <a:ext cx="5405120" cy="954107"/>
          </a:xfrm>
          <a:prstGeom prst="rect">
            <a:avLst/>
          </a:prstGeom>
          <a:noFill/>
        </p:spPr>
        <p:txBody>
          <a:bodyPr wrap="square" rtlCol="0">
            <a:spAutoFit/>
          </a:bodyPr>
          <a:lstStyle/>
          <a:p>
            <a:pPr marL="342900" indent="-342900">
              <a:buFont typeface="+mj-lt"/>
              <a:buAutoNum type="arabicPeriod"/>
            </a:pPr>
            <a:r>
              <a:rPr lang="de-DE" dirty="0"/>
              <a:t>Menü</a:t>
            </a:r>
          </a:p>
          <a:p>
            <a:pPr marL="342900" indent="-342900">
              <a:buFont typeface="+mj-lt"/>
              <a:buAutoNum type="arabicPeriod"/>
            </a:pPr>
            <a:r>
              <a:rPr lang="de-DE" dirty="0"/>
              <a:t>Einstellungen öffnen</a:t>
            </a:r>
          </a:p>
          <a:p>
            <a:pPr marL="342900" indent="-342900">
              <a:buFont typeface="+mj-lt"/>
              <a:buAutoNum type="arabicPeriod"/>
            </a:pPr>
            <a:r>
              <a:rPr lang="de-DE" dirty="0"/>
              <a:t>Konto öffnen</a:t>
            </a:r>
          </a:p>
          <a:p>
            <a:pPr marL="342900" indent="-342900">
              <a:buFont typeface="+mj-lt"/>
              <a:buAutoNum type="arabicPeriod"/>
            </a:pPr>
            <a:r>
              <a:rPr lang="de-DE" dirty="0"/>
              <a:t>Zu Businesskonto (oder zu </a:t>
            </a:r>
            <a:r>
              <a:rPr lang="de-DE" dirty="0" err="1"/>
              <a:t>Creator</a:t>
            </a:r>
            <a:r>
              <a:rPr lang="de-DE" dirty="0"/>
              <a:t>-Konto) wechseln</a:t>
            </a:r>
          </a:p>
        </p:txBody>
      </p:sp>
      <p:pic>
        <p:nvPicPr>
          <p:cNvPr id="9" name="Grafik 8" descr="Pfeil leichte Kurve">
            <a:extLst>
              <a:ext uri="{FF2B5EF4-FFF2-40B4-BE49-F238E27FC236}">
                <a16:creationId xmlns:a16="http://schemas.microsoft.com/office/drawing/2014/main" id="{FED3E19D-AD8D-41BA-9883-DFEC6F8E24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50014" y="3351676"/>
            <a:ext cx="914400" cy="914400"/>
          </a:xfrm>
          <a:prstGeom prst="rect">
            <a:avLst/>
          </a:prstGeom>
        </p:spPr>
      </p:pic>
    </p:spTree>
    <p:extLst>
      <p:ext uri="{BB962C8B-B14F-4D97-AF65-F5344CB8AC3E}">
        <p14:creationId xmlns:p14="http://schemas.microsoft.com/office/powerpoint/2010/main" val="256672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Untertitel 5">
            <a:extLst>
              <a:ext uri="{FF2B5EF4-FFF2-40B4-BE49-F238E27FC236}">
                <a16:creationId xmlns:a16="http://schemas.microsoft.com/office/drawing/2014/main" id="{0F066676-1E4A-4211-9E58-9E7AD5AB8852}"/>
              </a:ext>
            </a:extLst>
          </p:cNvPr>
          <p:cNvSpPr>
            <a:spLocks noGrp="1"/>
          </p:cNvSpPr>
          <p:nvPr>
            <p:ph type="subTitle" idx="1"/>
          </p:nvPr>
        </p:nvSpPr>
        <p:spPr>
          <a:xfrm flipH="1">
            <a:off x="1811112" y="2268300"/>
            <a:ext cx="5521775" cy="606900"/>
          </a:xfrm>
        </p:spPr>
        <p:txBody>
          <a:bodyPr/>
          <a:lstStyle/>
          <a:p>
            <a:r>
              <a:rPr lang="de-DE" sz="4000" dirty="0">
                <a:latin typeface="Oswald"/>
              </a:rPr>
              <a:t>Werbeanzeigen</a:t>
            </a:r>
          </a:p>
        </p:txBody>
      </p:sp>
    </p:spTree>
    <p:extLst>
      <p:ext uri="{BB962C8B-B14F-4D97-AF65-F5344CB8AC3E}">
        <p14:creationId xmlns:p14="http://schemas.microsoft.com/office/powerpoint/2010/main" val="40899362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73;p43">
            <a:extLst>
              <a:ext uri="{FF2B5EF4-FFF2-40B4-BE49-F238E27FC236}">
                <a16:creationId xmlns:a16="http://schemas.microsoft.com/office/drawing/2014/main" id="{BE484C7A-67D3-4A97-A002-60EF2A642A5D}"/>
              </a:ext>
            </a:extLst>
          </p:cNvPr>
          <p:cNvCxnSpPr>
            <a:cxnSpLocks/>
          </p:cNvCxnSpPr>
          <p:nvPr/>
        </p:nvCxnSpPr>
        <p:spPr>
          <a:xfrm>
            <a:off x="-605944" y="894397"/>
            <a:ext cx="4601700" cy="0"/>
          </a:xfrm>
          <a:prstGeom prst="straightConnector1">
            <a:avLst/>
          </a:prstGeom>
          <a:noFill/>
          <a:ln w="19050" cap="flat" cmpd="sng">
            <a:solidFill>
              <a:srgbClr val="F3F3F3"/>
            </a:solidFill>
            <a:prstDash val="solid"/>
            <a:round/>
            <a:headEnd type="none" w="med" len="med"/>
            <a:tailEnd type="none" w="med" len="med"/>
          </a:ln>
        </p:spPr>
      </p:cxnSp>
      <p:sp>
        <p:nvSpPr>
          <p:cNvPr id="6" name="Textfeld 5">
            <a:extLst>
              <a:ext uri="{FF2B5EF4-FFF2-40B4-BE49-F238E27FC236}">
                <a16:creationId xmlns:a16="http://schemas.microsoft.com/office/drawing/2014/main" id="{F5E42BDB-173A-42E4-B10A-6E33CBBDCA31}"/>
              </a:ext>
            </a:extLst>
          </p:cNvPr>
          <p:cNvSpPr txBox="1"/>
          <p:nvPr/>
        </p:nvSpPr>
        <p:spPr>
          <a:xfrm>
            <a:off x="140676" y="338119"/>
            <a:ext cx="4431324" cy="553998"/>
          </a:xfrm>
          <a:prstGeom prst="rect">
            <a:avLst/>
          </a:prstGeom>
          <a:noFill/>
        </p:spPr>
        <p:txBody>
          <a:bodyPr wrap="square" rtlCol="0">
            <a:spAutoFit/>
          </a:bodyPr>
          <a:lstStyle/>
          <a:p>
            <a:r>
              <a:rPr lang="de-DE" sz="3000" dirty="0">
                <a:solidFill>
                  <a:schemeClr val="bg1"/>
                </a:solidFill>
                <a:latin typeface="Oswald"/>
              </a:rPr>
              <a:t>Werbeanzeigen schalten</a:t>
            </a:r>
          </a:p>
        </p:txBody>
      </p:sp>
      <p:sp>
        <p:nvSpPr>
          <p:cNvPr id="2" name="Textfeld 1">
            <a:extLst>
              <a:ext uri="{FF2B5EF4-FFF2-40B4-BE49-F238E27FC236}">
                <a16:creationId xmlns:a16="http://schemas.microsoft.com/office/drawing/2014/main" id="{0844DACA-903C-4022-A753-A7996B3B968B}"/>
              </a:ext>
            </a:extLst>
          </p:cNvPr>
          <p:cNvSpPr txBox="1"/>
          <p:nvPr/>
        </p:nvSpPr>
        <p:spPr>
          <a:xfrm>
            <a:off x="140676" y="1923782"/>
            <a:ext cx="4037041" cy="2462213"/>
          </a:xfrm>
          <a:prstGeom prst="rect">
            <a:avLst/>
          </a:prstGeom>
          <a:noFill/>
        </p:spPr>
        <p:txBody>
          <a:bodyPr wrap="square" rtlCol="0">
            <a:spAutoFit/>
          </a:bodyPr>
          <a:lstStyle/>
          <a:p>
            <a:pPr marL="285750" indent="-285750">
              <a:buFont typeface="Wingdings" panose="05000000000000000000" pitchFamily="2" charset="2"/>
              <a:buChar char="v"/>
            </a:pPr>
            <a:r>
              <a:rPr lang="de-DE" sz="1600" dirty="0">
                <a:latin typeface="Oswald"/>
              </a:rPr>
              <a:t>Anzeigen bei Instagram sind noch häufig günstiger als bei Facebook</a:t>
            </a:r>
          </a:p>
          <a:p>
            <a:pPr marL="285750" indent="-285750">
              <a:buFont typeface="Wingdings" panose="05000000000000000000" pitchFamily="2" charset="2"/>
              <a:buChar char="v"/>
            </a:pPr>
            <a:r>
              <a:rPr lang="de-DE" sz="1600" dirty="0">
                <a:latin typeface="Oswald"/>
              </a:rPr>
              <a:t>Man kann auch ohne Profil auf Instagram Werbung schalten</a:t>
            </a:r>
          </a:p>
          <a:p>
            <a:pPr marL="285750" indent="-285750">
              <a:buFont typeface="Wingdings" panose="05000000000000000000" pitchFamily="2" charset="2"/>
              <a:buChar char="v"/>
            </a:pPr>
            <a:r>
              <a:rPr lang="de-DE" sz="1600" dirty="0">
                <a:latin typeface="Oswald"/>
              </a:rPr>
              <a:t>Banderole mit Call </a:t>
            </a:r>
            <a:r>
              <a:rPr lang="de-DE" sz="1600" dirty="0" err="1">
                <a:latin typeface="Oswald"/>
              </a:rPr>
              <a:t>to</a:t>
            </a:r>
            <a:r>
              <a:rPr lang="de-DE" sz="1600" dirty="0">
                <a:latin typeface="Oswald"/>
              </a:rPr>
              <a:t> Action</a:t>
            </a:r>
          </a:p>
          <a:p>
            <a:pPr marL="285750" indent="-285750">
              <a:buFont typeface="Wingdings" panose="05000000000000000000" pitchFamily="2" charset="2"/>
              <a:buChar char="v"/>
            </a:pPr>
            <a:endParaRPr lang="de-DE" sz="1600" dirty="0">
              <a:latin typeface="Oswald"/>
            </a:endParaRPr>
          </a:p>
          <a:p>
            <a:pPr marL="285750" indent="-285750">
              <a:buFont typeface="Wingdings" panose="05000000000000000000" pitchFamily="2" charset="2"/>
              <a:buChar char="v"/>
            </a:pPr>
            <a:endParaRPr lang="de-DE" sz="1600" dirty="0">
              <a:latin typeface="Oswald"/>
            </a:endParaRPr>
          </a:p>
          <a:p>
            <a:endParaRPr lang="de-DE" dirty="0">
              <a:latin typeface="Oswald"/>
            </a:endParaRPr>
          </a:p>
          <a:p>
            <a:pPr marL="285750" indent="-285750">
              <a:buFont typeface="Wingdings" panose="05000000000000000000" pitchFamily="2" charset="2"/>
              <a:buChar char="v"/>
            </a:pPr>
            <a:endParaRPr lang="de-DE" dirty="0">
              <a:latin typeface="Oswald"/>
            </a:endParaRPr>
          </a:p>
          <a:p>
            <a:pPr marL="285750" indent="-285750">
              <a:buFont typeface="Wingdings" panose="05000000000000000000" pitchFamily="2" charset="2"/>
              <a:buChar char="v"/>
            </a:pPr>
            <a:endParaRPr lang="de-DE" dirty="0">
              <a:latin typeface="Oswald"/>
            </a:endParaRPr>
          </a:p>
        </p:txBody>
      </p:sp>
      <p:pic>
        <p:nvPicPr>
          <p:cNvPr id="5" name="Grafik 4" descr="Ein Bild, das Screenshot, Schild enthält.&#10;&#10;Automatisch generierte Beschreibung">
            <a:extLst>
              <a:ext uri="{FF2B5EF4-FFF2-40B4-BE49-F238E27FC236}">
                <a16:creationId xmlns:a16="http://schemas.microsoft.com/office/drawing/2014/main" id="{D2E78FBD-0789-4D44-ACC2-104EC2F2DF2A}"/>
              </a:ext>
            </a:extLst>
          </p:cNvPr>
          <p:cNvPicPr>
            <a:picLocks noChangeAspect="1"/>
          </p:cNvPicPr>
          <p:nvPr/>
        </p:nvPicPr>
        <p:blipFill>
          <a:blip r:embed="rId3"/>
          <a:stretch>
            <a:fillRect/>
          </a:stretch>
        </p:blipFill>
        <p:spPr>
          <a:xfrm>
            <a:off x="6566929" y="0"/>
            <a:ext cx="2436395" cy="5143500"/>
          </a:xfrm>
          <a:prstGeom prst="rect">
            <a:avLst/>
          </a:prstGeom>
        </p:spPr>
      </p:pic>
    </p:spTree>
    <p:extLst>
      <p:ext uri="{BB962C8B-B14F-4D97-AF65-F5344CB8AC3E}">
        <p14:creationId xmlns:p14="http://schemas.microsoft.com/office/powerpoint/2010/main" val="390234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73;p43">
            <a:extLst>
              <a:ext uri="{FF2B5EF4-FFF2-40B4-BE49-F238E27FC236}">
                <a16:creationId xmlns:a16="http://schemas.microsoft.com/office/drawing/2014/main" id="{BE484C7A-67D3-4A97-A002-60EF2A642A5D}"/>
              </a:ext>
            </a:extLst>
          </p:cNvPr>
          <p:cNvCxnSpPr>
            <a:cxnSpLocks/>
          </p:cNvCxnSpPr>
          <p:nvPr/>
        </p:nvCxnSpPr>
        <p:spPr>
          <a:xfrm>
            <a:off x="-29700" y="891513"/>
            <a:ext cx="4601700" cy="0"/>
          </a:xfrm>
          <a:prstGeom prst="straightConnector1">
            <a:avLst/>
          </a:prstGeom>
          <a:noFill/>
          <a:ln w="19050" cap="flat" cmpd="sng">
            <a:solidFill>
              <a:srgbClr val="F3F3F3"/>
            </a:solidFill>
            <a:prstDash val="solid"/>
            <a:round/>
            <a:headEnd type="none" w="med" len="med"/>
            <a:tailEnd type="none" w="med" len="med"/>
          </a:ln>
        </p:spPr>
      </p:cxnSp>
      <p:sp>
        <p:nvSpPr>
          <p:cNvPr id="6" name="Textfeld 5">
            <a:extLst>
              <a:ext uri="{FF2B5EF4-FFF2-40B4-BE49-F238E27FC236}">
                <a16:creationId xmlns:a16="http://schemas.microsoft.com/office/drawing/2014/main" id="{F5E42BDB-173A-42E4-B10A-6E33CBBDCA31}"/>
              </a:ext>
            </a:extLst>
          </p:cNvPr>
          <p:cNvSpPr txBox="1"/>
          <p:nvPr/>
        </p:nvSpPr>
        <p:spPr>
          <a:xfrm>
            <a:off x="140676" y="338119"/>
            <a:ext cx="4431324" cy="553998"/>
          </a:xfrm>
          <a:prstGeom prst="rect">
            <a:avLst/>
          </a:prstGeom>
          <a:noFill/>
        </p:spPr>
        <p:txBody>
          <a:bodyPr wrap="square" rtlCol="0">
            <a:spAutoFit/>
          </a:bodyPr>
          <a:lstStyle/>
          <a:p>
            <a:r>
              <a:rPr lang="de-DE" sz="3000" dirty="0">
                <a:solidFill>
                  <a:schemeClr val="bg1"/>
                </a:solidFill>
                <a:latin typeface="Oswald"/>
              </a:rPr>
              <a:t>Werbung im Feed</a:t>
            </a:r>
          </a:p>
        </p:txBody>
      </p:sp>
      <p:sp>
        <p:nvSpPr>
          <p:cNvPr id="2" name="Textfeld 1">
            <a:extLst>
              <a:ext uri="{FF2B5EF4-FFF2-40B4-BE49-F238E27FC236}">
                <a16:creationId xmlns:a16="http://schemas.microsoft.com/office/drawing/2014/main" id="{0844DACA-903C-4022-A753-A7996B3B968B}"/>
              </a:ext>
            </a:extLst>
          </p:cNvPr>
          <p:cNvSpPr txBox="1"/>
          <p:nvPr/>
        </p:nvSpPr>
        <p:spPr>
          <a:xfrm>
            <a:off x="140676" y="1923782"/>
            <a:ext cx="4037041" cy="2031325"/>
          </a:xfrm>
          <a:prstGeom prst="rect">
            <a:avLst/>
          </a:prstGeom>
          <a:noFill/>
        </p:spPr>
        <p:txBody>
          <a:bodyPr wrap="square" rtlCol="0">
            <a:spAutoFit/>
          </a:bodyPr>
          <a:lstStyle/>
          <a:p>
            <a:pPr marL="285750" indent="-285750">
              <a:buFont typeface="Wingdings" panose="05000000000000000000" pitchFamily="2" charset="2"/>
              <a:buChar char="v"/>
            </a:pPr>
            <a:r>
              <a:rPr lang="de-DE" dirty="0"/>
              <a:t>Werbung wird nativ im Feed eingebunden</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Kann auf externe Seite, z.B. App-Shop führen</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Kann auf das Profil leiten</a:t>
            </a:r>
          </a:p>
          <a:p>
            <a:endParaRPr lang="de-DE" dirty="0"/>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endParaRPr lang="de-DE" dirty="0"/>
          </a:p>
        </p:txBody>
      </p:sp>
      <p:pic>
        <p:nvPicPr>
          <p:cNvPr id="5" name="Grafik 4" descr="Ein Bild, das Screenshot, Tisch, Computer enthält.&#10;&#10;Automatisch generierte Beschreibung">
            <a:extLst>
              <a:ext uri="{FF2B5EF4-FFF2-40B4-BE49-F238E27FC236}">
                <a16:creationId xmlns:a16="http://schemas.microsoft.com/office/drawing/2014/main" id="{02D12C6E-8F8A-41B1-9702-00E804571467}"/>
              </a:ext>
            </a:extLst>
          </p:cNvPr>
          <p:cNvPicPr>
            <a:picLocks noChangeAspect="1"/>
          </p:cNvPicPr>
          <p:nvPr/>
        </p:nvPicPr>
        <p:blipFill>
          <a:blip r:embed="rId3"/>
          <a:stretch>
            <a:fillRect/>
          </a:stretch>
        </p:blipFill>
        <p:spPr>
          <a:xfrm>
            <a:off x="6707605" y="0"/>
            <a:ext cx="2436395" cy="5143500"/>
          </a:xfrm>
          <a:prstGeom prst="rect">
            <a:avLst/>
          </a:prstGeom>
        </p:spPr>
      </p:pic>
    </p:spTree>
    <p:extLst>
      <p:ext uri="{BB962C8B-B14F-4D97-AF65-F5344CB8AC3E}">
        <p14:creationId xmlns:p14="http://schemas.microsoft.com/office/powerpoint/2010/main" val="309128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73;p43">
            <a:extLst>
              <a:ext uri="{FF2B5EF4-FFF2-40B4-BE49-F238E27FC236}">
                <a16:creationId xmlns:a16="http://schemas.microsoft.com/office/drawing/2014/main" id="{BE484C7A-67D3-4A97-A002-60EF2A642A5D}"/>
              </a:ext>
            </a:extLst>
          </p:cNvPr>
          <p:cNvCxnSpPr>
            <a:cxnSpLocks/>
          </p:cNvCxnSpPr>
          <p:nvPr/>
        </p:nvCxnSpPr>
        <p:spPr>
          <a:xfrm>
            <a:off x="-29700" y="891513"/>
            <a:ext cx="4601700" cy="0"/>
          </a:xfrm>
          <a:prstGeom prst="straightConnector1">
            <a:avLst/>
          </a:prstGeom>
          <a:noFill/>
          <a:ln w="19050" cap="flat" cmpd="sng">
            <a:solidFill>
              <a:srgbClr val="F3F3F3"/>
            </a:solidFill>
            <a:prstDash val="solid"/>
            <a:round/>
            <a:headEnd type="none" w="med" len="med"/>
            <a:tailEnd type="none" w="med" len="med"/>
          </a:ln>
        </p:spPr>
      </p:cxnSp>
      <p:sp>
        <p:nvSpPr>
          <p:cNvPr id="6" name="Textfeld 5">
            <a:extLst>
              <a:ext uri="{FF2B5EF4-FFF2-40B4-BE49-F238E27FC236}">
                <a16:creationId xmlns:a16="http://schemas.microsoft.com/office/drawing/2014/main" id="{F5E42BDB-173A-42E4-B10A-6E33CBBDCA31}"/>
              </a:ext>
            </a:extLst>
          </p:cNvPr>
          <p:cNvSpPr txBox="1"/>
          <p:nvPr/>
        </p:nvSpPr>
        <p:spPr>
          <a:xfrm>
            <a:off x="140676" y="338119"/>
            <a:ext cx="4431324" cy="553998"/>
          </a:xfrm>
          <a:prstGeom prst="rect">
            <a:avLst/>
          </a:prstGeom>
          <a:noFill/>
        </p:spPr>
        <p:txBody>
          <a:bodyPr wrap="square" rtlCol="0">
            <a:spAutoFit/>
          </a:bodyPr>
          <a:lstStyle/>
          <a:p>
            <a:r>
              <a:rPr lang="de-DE" sz="3000" dirty="0">
                <a:solidFill>
                  <a:schemeClr val="bg1"/>
                </a:solidFill>
                <a:latin typeface="Oswald"/>
              </a:rPr>
              <a:t>Werbung in den Stories</a:t>
            </a:r>
          </a:p>
        </p:txBody>
      </p:sp>
      <p:sp>
        <p:nvSpPr>
          <p:cNvPr id="2" name="Textfeld 1">
            <a:extLst>
              <a:ext uri="{FF2B5EF4-FFF2-40B4-BE49-F238E27FC236}">
                <a16:creationId xmlns:a16="http://schemas.microsoft.com/office/drawing/2014/main" id="{0844DACA-903C-4022-A753-A7996B3B968B}"/>
              </a:ext>
            </a:extLst>
          </p:cNvPr>
          <p:cNvSpPr txBox="1"/>
          <p:nvPr/>
        </p:nvSpPr>
        <p:spPr>
          <a:xfrm>
            <a:off x="140676" y="1923782"/>
            <a:ext cx="4037041" cy="2677656"/>
          </a:xfrm>
          <a:prstGeom prst="rect">
            <a:avLst/>
          </a:prstGeom>
          <a:noFill/>
        </p:spPr>
        <p:txBody>
          <a:bodyPr wrap="square" rtlCol="0">
            <a:spAutoFit/>
          </a:bodyPr>
          <a:lstStyle/>
          <a:p>
            <a:pPr marL="285750" indent="-285750">
              <a:buFont typeface="Wingdings" panose="05000000000000000000" pitchFamily="2" charset="2"/>
              <a:buChar char="v"/>
            </a:pPr>
            <a:r>
              <a:rPr lang="de-DE" dirty="0"/>
              <a:t>Erscheinen beim „Durchwischen“  durch die Stories </a:t>
            </a:r>
            <a:r>
              <a:rPr lang="de-DE" dirty="0">
                <a:sym typeface="Wingdings" panose="05000000000000000000" pitchFamily="2" charset="2"/>
              </a:rPr>
              <a:t> nativ eingebunden</a:t>
            </a:r>
          </a:p>
          <a:p>
            <a:pPr marL="285750" indent="-285750">
              <a:buFont typeface="Wingdings" panose="05000000000000000000" pitchFamily="2" charset="2"/>
              <a:buChar char="v"/>
            </a:pPr>
            <a:endParaRPr lang="de-DE" dirty="0">
              <a:sym typeface="Wingdings" panose="05000000000000000000" pitchFamily="2" charset="2"/>
            </a:endParaRPr>
          </a:p>
          <a:p>
            <a:pPr marL="285750" indent="-285750">
              <a:buFont typeface="Wingdings" panose="05000000000000000000" pitchFamily="2" charset="2"/>
              <a:buChar char="v"/>
            </a:pPr>
            <a:r>
              <a:rPr lang="de-DE" dirty="0"/>
              <a:t>Sollten aussehen wie eine normale Story</a:t>
            </a:r>
          </a:p>
          <a:p>
            <a:pPr marL="285750" indent="-285750">
              <a:buFont typeface="Wingdings" panose="05000000000000000000" pitchFamily="2" charset="2"/>
              <a:buChar char="v"/>
            </a:pPr>
            <a:endParaRPr lang="de-DE" dirty="0">
              <a:sym typeface="Wingdings" panose="05000000000000000000" pitchFamily="2" charset="2"/>
            </a:endParaRPr>
          </a:p>
          <a:p>
            <a:pPr marL="285750" indent="-285750">
              <a:buFont typeface="Wingdings" panose="05000000000000000000" pitchFamily="2" charset="2"/>
              <a:buChar char="v"/>
            </a:pPr>
            <a:r>
              <a:rPr lang="de-DE" dirty="0">
                <a:sym typeface="Wingdings" panose="05000000000000000000" pitchFamily="2" charset="2"/>
              </a:rPr>
              <a:t>Bieten Link auf externe Seite auch ohne 10.000 Follower</a:t>
            </a:r>
          </a:p>
          <a:p>
            <a:pPr marL="285750" indent="-285750">
              <a:buFont typeface="Wingdings" panose="05000000000000000000" pitchFamily="2" charset="2"/>
              <a:buChar char="v"/>
            </a:pPr>
            <a:endParaRPr lang="de-DE" dirty="0">
              <a:sym typeface="Wingdings" panose="05000000000000000000" pitchFamily="2" charset="2"/>
            </a:endParaRPr>
          </a:p>
          <a:p>
            <a:pPr marL="285750" indent="-285750">
              <a:buFont typeface="Wingdings" panose="05000000000000000000" pitchFamily="2" charset="2"/>
              <a:buChar char="v"/>
            </a:pPr>
            <a:r>
              <a:rPr lang="de-DE" dirty="0">
                <a:sym typeface="Wingdings" panose="05000000000000000000" pitchFamily="2" charset="2"/>
              </a:rPr>
              <a:t>Durch die Weiterleitung auf </a:t>
            </a:r>
            <a:r>
              <a:rPr lang="de-DE" dirty="0" err="1">
                <a:sym typeface="Wingdings" panose="05000000000000000000" pitchFamily="2" charset="2"/>
              </a:rPr>
              <a:t>externeSeite</a:t>
            </a:r>
            <a:r>
              <a:rPr lang="de-DE" dirty="0">
                <a:sym typeface="Wingdings" panose="05000000000000000000" pitchFamily="2" charset="2"/>
              </a:rPr>
              <a:t>  mehr Traffic, </a:t>
            </a:r>
            <a:r>
              <a:rPr lang="de-DE" dirty="0" err="1">
                <a:sym typeface="Wingdings" panose="05000000000000000000" pitchFamily="2" charset="2"/>
              </a:rPr>
              <a:t>Conversions</a:t>
            </a:r>
            <a:r>
              <a:rPr lang="de-DE" dirty="0">
                <a:sym typeface="Wingdings" panose="05000000000000000000" pitchFamily="2" charset="2"/>
              </a:rPr>
              <a:t>, etc.</a:t>
            </a:r>
          </a:p>
          <a:p>
            <a:pPr marL="285750" indent="-285750">
              <a:buFont typeface="Wingdings" panose="05000000000000000000" pitchFamily="2" charset="2"/>
              <a:buChar char="v"/>
            </a:pPr>
            <a:endParaRPr lang="de-DE" dirty="0">
              <a:sym typeface="Wingdings" panose="05000000000000000000" pitchFamily="2" charset="2"/>
            </a:endParaRPr>
          </a:p>
          <a:p>
            <a:pPr marL="285750" indent="-285750">
              <a:buFont typeface="Wingdings" panose="05000000000000000000" pitchFamily="2" charset="2"/>
              <a:buChar char="v"/>
            </a:pPr>
            <a:r>
              <a:rPr lang="de-DE" dirty="0">
                <a:sym typeface="Wingdings" panose="05000000000000000000" pitchFamily="2" charset="2"/>
              </a:rPr>
              <a:t>15 Sek. bzw. 3x15 Sek.</a:t>
            </a:r>
          </a:p>
        </p:txBody>
      </p:sp>
      <p:pic>
        <p:nvPicPr>
          <p:cNvPr id="8" name="Grafik 7">
            <a:extLst>
              <a:ext uri="{FF2B5EF4-FFF2-40B4-BE49-F238E27FC236}">
                <a16:creationId xmlns:a16="http://schemas.microsoft.com/office/drawing/2014/main" id="{338A53A1-9F2D-445A-B437-3314788FD963}"/>
              </a:ext>
            </a:extLst>
          </p:cNvPr>
          <p:cNvPicPr>
            <a:picLocks noChangeAspect="1"/>
          </p:cNvPicPr>
          <p:nvPr/>
        </p:nvPicPr>
        <p:blipFill>
          <a:blip r:embed="rId3"/>
          <a:stretch>
            <a:fillRect/>
          </a:stretch>
        </p:blipFill>
        <p:spPr>
          <a:xfrm>
            <a:off x="6707605" y="0"/>
            <a:ext cx="2436395" cy="5143500"/>
          </a:xfrm>
          <a:prstGeom prst="rect">
            <a:avLst/>
          </a:prstGeom>
        </p:spPr>
      </p:pic>
    </p:spTree>
    <p:extLst>
      <p:ext uri="{BB962C8B-B14F-4D97-AF65-F5344CB8AC3E}">
        <p14:creationId xmlns:p14="http://schemas.microsoft.com/office/powerpoint/2010/main" val="89121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83"/>
        <p:cNvGrpSpPr/>
        <p:nvPr/>
      </p:nvGrpSpPr>
      <p:grpSpPr>
        <a:xfrm>
          <a:off x="0" y="0"/>
          <a:ext cx="0" cy="0"/>
          <a:chOff x="0" y="0"/>
          <a:chExt cx="0" cy="0"/>
        </a:xfrm>
      </p:grpSpPr>
      <p:cxnSp>
        <p:nvCxnSpPr>
          <p:cNvPr id="284" name="Google Shape;284;p44"/>
          <p:cNvCxnSpPr/>
          <p:nvPr/>
        </p:nvCxnSpPr>
        <p:spPr>
          <a:xfrm>
            <a:off x="0" y="1255800"/>
            <a:ext cx="4601700" cy="0"/>
          </a:xfrm>
          <a:prstGeom prst="straightConnector1">
            <a:avLst/>
          </a:prstGeom>
          <a:noFill/>
          <a:ln w="19050" cap="flat" cmpd="sng">
            <a:solidFill>
              <a:srgbClr val="F3F3F3"/>
            </a:solidFill>
            <a:prstDash val="solid"/>
            <a:round/>
            <a:headEnd type="none" w="med" len="med"/>
            <a:tailEnd type="none" w="med" len="med"/>
          </a:ln>
        </p:spPr>
      </p:cxnSp>
      <p:sp>
        <p:nvSpPr>
          <p:cNvPr id="285" name="Google Shape;285;p44"/>
          <p:cNvSpPr txBox="1">
            <a:spLocks noGrp="1"/>
          </p:cNvSpPr>
          <p:nvPr>
            <p:ph type="ctrTitle" idx="2"/>
          </p:nvPr>
        </p:nvSpPr>
        <p:spPr>
          <a:xfrm>
            <a:off x="29700" y="648437"/>
            <a:ext cx="4601700" cy="61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DE" dirty="0"/>
              <a:t>Daten und Fakten + Geschichte</a:t>
            </a:r>
            <a:endParaRPr dirty="0"/>
          </a:p>
        </p:txBody>
      </p:sp>
      <p:cxnSp>
        <p:nvCxnSpPr>
          <p:cNvPr id="288" name="Google Shape;288;p44"/>
          <p:cNvCxnSpPr/>
          <p:nvPr/>
        </p:nvCxnSpPr>
        <p:spPr>
          <a:xfrm>
            <a:off x="925500" y="4971632"/>
            <a:ext cx="8218500" cy="0"/>
          </a:xfrm>
          <a:prstGeom prst="straightConnector1">
            <a:avLst/>
          </a:prstGeom>
          <a:noFill/>
          <a:ln w="19050" cap="flat" cmpd="sng">
            <a:solidFill>
              <a:srgbClr val="2C3938"/>
            </a:solidFill>
            <a:prstDash val="solid"/>
            <a:round/>
            <a:headEnd type="none" w="med" len="med"/>
            <a:tailEnd type="none" w="med" len="med"/>
          </a:ln>
        </p:spPr>
      </p:cxnSp>
      <p:sp>
        <p:nvSpPr>
          <p:cNvPr id="2" name="Rechteck 1">
            <a:extLst>
              <a:ext uri="{FF2B5EF4-FFF2-40B4-BE49-F238E27FC236}">
                <a16:creationId xmlns:a16="http://schemas.microsoft.com/office/drawing/2014/main" id="{2342B870-8B35-4BAD-A3E3-E7096928B48C}"/>
              </a:ext>
            </a:extLst>
          </p:cNvPr>
          <p:cNvSpPr/>
          <p:nvPr/>
        </p:nvSpPr>
        <p:spPr>
          <a:xfrm>
            <a:off x="272980" y="2046863"/>
            <a:ext cx="8589665" cy="200055"/>
          </a:xfrm>
          <a:prstGeom prst="rect">
            <a:avLst/>
          </a:prstGeom>
        </p:spPr>
        <p:txBody>
          <a:bodyPr wrap="square">
            <a:spAutoFit/>
          </a:bodyPr>
          <a:lstStyle/>
          <a:p>
            <a:endParaRPr lang="de-DE" sz="700" dirty="0"/>
          </a:p>
        </p:txBody>
      </p:sp>
      <p:sp>
        <p:nvSpPr>
          <p:cNvPr id="3" name="Textfeld 2">
            <a:extLst>
              <a:ext uri="{FF2B5EF4-FFF2-40B4-BE49-F238E27FC236}">
                <a16:creationId xmlns:a16="http://schemas.microsoft.com/office/drawing/2014/main" id="{E0F17FC2-5EDF-B241-A924-E96475B1AB51}"/>
              </a:ext>
            </a:extLst>
          </p:cNvPr>
          <p:cNvSpPr txBox="1"/>
          <p:nvPr/>
        </p:nvSpPr>
        <p:spPr>
          <a:xfrm>
            <a:off x="136490" y="1988642"/>
            <a:ext cx="5337755" cy="2893100"/>
          </a:xfrm>
          <a:prstGeom prst="rect">
            <a:avLst/>
          </a:prstGeom>
          <a:noFill/>
        </p:spPr>
        <p:txBody>
          <a:bodyPr wrap="square" rtlCol="0">
            <a:spAutoFit/>
          </a:bodyPr>
          <a:lstStyle/>
          <a:p>
            <a:r>
              <a:rPr lang="de-DE" dirty="0"/>
              <a:t>Die Anwendung wurde von Kevin </a:t>
            </a:r>
            <a:r>
              <a:rPr lang="de-DE" dirty="0" err="1"/>
              <a:t>Systrom</a:t>
            </a:r>
            <a:r>
              <a:rPr lang="de-DE" dirty="0"/>
              <a:t> und Mike Krieger entwickelt, die in San Francisco ihre auf der Check-In-Software </a:t>
            </a:r>
            <a:r>
              <a:rPr lang="de-DE" i="1" dirty="0" err="1"/>
              <a:t>burbn</a:t>
            </a:r>
            <a:r>
              <a:rPr lang="de-DE" dirty="0"/>
              <a:t> erstellt hatten. Sie erweiterten </a:t>
            </a:r>
            <a:r>
              <a:rPr lang="de-DE" dirty="0" err="1"/>
              <a:t>burbn</a:t>
            </a:r>
            <a:r>
              <a:rPr lang="de-DE" dirty="0"/>
              <a:t> nachfolgend auf Fotos und veröffentlichten Instagram schließlich am 6. Oktober 2010 im App Store.</a:t>
            </a:r>
            <a:br>
              <a:rPr lang="de-DE" dirty="0"/>
            </a:br>
            <a:br>
              <a:rPr lang="de-DE" dirty="0"/>
            </a:br>
            <a:r>
              <a:rPr lang="de-DE" dirty="0"/>
              <a:t>Im April 2012 teilte Facebook mit, dass es Instagram zum Preis von einer Milliarde Dollar (760 Millionen Euro) übernehmen werde. Zu diesem Zeitpunkt hatte Instagram zwölf Mitarbeiter und kein Ertragsmodell.</a:t>
            </a:r>
            <a:br>
              <a:rPr lang="de-DE" dirty="0"/>
            </a:br>
            <a:br>
              <a:rPr lang="de-DE" dirty="0"/>
            </a:br>
            <a:r>
              <a:rPr lang="de-DE" dirty="0"/>
              <a:t>Kevin </a:t>
            </a:r>
            <a:r>
              <a:rPr lang="de-DE" dirty="0" err="1"/>
              <a:t>Systrom</a:t>
            </a:r>
            <a:r>
              <a:rPr lang="de-DE" dirty="0"/>
              <a:t> und Mike Krieger wurden CEOs und blieben sechs Jahre bei Instagram. </a:t>
            </a:r>
          </a:p>
        </p:txBody>
      </p:sp>
      <p:pic>
        <p:nvPicPr>
          <p:cNvPr id="5" name="Grafik 4" descr="Ein Bild, das Person, Mann, drinnen enthält.&#10;&#10;Automatisch generierte Beschreibung">
            <a:extLst>
              <a:ext uri="{FF2B5EF4-FFF2-40B4-BE49-F238E27FC236}">
                <a16:creationId xmlns:a16="http://schemas.microsoft.com/office/drawing/2014/main" id="{D46EE079-13F9-6243-94B6-3BB6B53471A0}"/>
              </a:ext>
            </a:extLst>
          </p:cNvPr>
          <p:cNvPicPr>
            <a:picLocks noChangeAspect="1"/>
          </p:cNvPicPr>
          <p:nvPr/>
        </p:nvPicPr>
        <p:blipFill>
          <a:blip r:embed="rId3"/>
          <a:stretch>
            <a:fillRect/>
          </a:stretch>
        </p:blipFill>
        <p:spPr>
          <a:xfrm>
            <a:off x="5474245" y="1988642"/>
            <a:ext cx="3533265" cy="1986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73;p43">
            <a:extLst>
              <a:ext uri="{FF2B5EF4-FFF2-40B4-BE49-F238E27FC236}">
                <a16:creationId xmlns:a16="http://schemas.microsoft.com/office/drawing/2014/main" id="{BE484C7A-67D3-4A97-A002-60EF2A642A5D}"/>
              </a:ext>
            </a:extLst>
          </p:cNvPr>
          <p:cNvCxnSpPr>
            <a:cxnSpLocks/>
          </p:cNvCxnSpPr>
          <p:nvPr/>
        </p:nvCxnSpPr>
        <p:spPr>
          <a:xfrm>
            <a:off x="-29700" y="891513"/>
            <a:ext cx="4601700" cy="0"/>
          </a:xfrm>
          <a:prstGeom prst="straightConnector1">
            <a:avLst/>
          </a:prstGeom>
          <a:noFill/>
          <a:ln w="19050" cap="flat" cmpd="sng">
            <a:solidFill>
              <a:srgbClr val="F3F3F3"/>
            </a:solidFill>
            <a:prstDash val="solid"/>
            <a:round/>
            <a:headEnd type="none" w="med" len="med"/>
            <a:tailEnd type="none" w="med" len="med"/>
          </a:ln>
        </p:spPr>
      </p:cxnSp>
      <p:sp>
        <p:nvSpPr>
          <p:cNvPr id="6" name="Textfeld 5">
            <a:extLst>
              <a:ext uri="{FF2B5EF4-FFF2-40B4-BE49-F238E27FC236}">
                <a16:creationId xmlns:a16="http://schemas.microsoft.com/office/drawing/2014/main" id="{F5E42BDB-173A-42E4-B10A-6E33CBBDCA31}"/>
              </a:ext>
            </a:extLst>
          </p:cNvPr>
          <p:cNvSpPr txBox="1"/>
          <p:nvPr/>
        </p:nvSpPr>
        <p:spPr>
          <a:xfrm>
            <a:off x="140676" y="338119"/>
            <a:ext cx="4431324" cy="553998"/>
          </a:xfrm>
          <a:prstGeom prst="rect">
            <a:avLst/>
          </a:prstGeom>
          <a:noFill/>
        </p:spPr>
        <p:txBody>
          <a:bodyPr wrap="square" rtlCol="0">
            <a:spAutoFit/>
          </a:bodyPr>
          <a:lstStyle/>
          <a:p>
            <a:r>
              <a:rPr lang="de-DE" sz="3000" dirty="0">
                <a:solidFill>
                  <a:schemeClr val="bg1"/>
                </a:solidFill>
                <a:latin typeface="Oswald"/>
              </a:rPr>
              <a:t>Werbung in den Stories</a:t>
            </a:r>
          </a:p>
        </p:txBody>
      </p:sp>
      <p:sp>
        <p:nvSpPr>
          <p:cNvPr id="2" name="Textfeld 1">
            <a:extLst>
              <a:ext uri="{FF2B5EF4-FFF2-40B4-BE49-F238E27FC236}">
                <a16:creationId xmlns:a16="http://schemas.microsoft.com/office/drawing/2014/main" id="{0844DACA-903C-4022-A753-A7996B3B968B}"/>
              </a:ext>
            </a:extLst>
          </p:cNvPr>
          <p:cNvSpPr txBox="1"/>
          <p:nvPr/>
        </p:nvSpPr>
        <p:spPr>
          <a:xfrm>
            <a:off x="140676" y="1923782"/>
            <a:ext cx="4037041" cy="2246769"/>
          </a:xfrm>
          <a:prstGeom prst="rect">
            <a:avLst/>
          </a:prstGeom>
          <a:noFill/>
        </p:spPr>
        <p:txBody>
          <a:bodyPr wrap="square" rtlCol="0">
            <a:spAutoFit/>
          </a:bodyPr>
          <a:lstStyle/>
          <a:p>
            <a:pPr marL="285750" indent="-285750">
              <a:buFont typeface="Wingdings" panose="05000000000000000000" pitchFamily="2" charset="2"/>
              <a:buChar char="v"/>
            </a:pPr>
            <a:r>
              <a:rPr lang="de-DE" dirty="0"/>
              <a:t>Relevanter Content</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Storytelling</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Transparenz</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Werbemittel der Zielgruppe anpassen</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Website: responsive!</a:t>
            </a:r>
          </a:p>
          <a:p>
            <a:pPr marL="285750" indent="-285750">
              <a:buFont typeface="Wingdings" panose="05000000000000000000" pitchFamily="2" charset="2"/>
              <a:buChar char="v"/>
            </a:pPr>
            <a:endParaRPr lang="de-DE" dirty="0"/>
          </a:p>
        </p:txBody>
      </p:sp>
      <p:pic>
        <p:nvPicPr>
          <p:cNvPr id="5" name="Grafik 4">
            <a:extLst>
              <a:ext uri="{FF2B5EF4-FFF2-40B4-BE49-F238E27FC236}">
                <a16:creationId xmlns:a16="http://schemas.microsoft.com/office/drawing/2014/main" id="{E02B1B89-8396-436A-8E6E-927F3C474B05}"/>
              </a:ext>
            </a:extLst>
          </p:cNvPr>
          <p:cNvPicPr>
            <a:picLocks noChangeAspect="1"/>
          </p:cNvPicPr>
          <p:nvPr/>
        </p:nvPicPr>
        <p:blipFill>
          <a:blip r:embed="rId3"/>
          <a:stretch>
            <a:fillRect/>
          </a:stretch>
        </p:blipFill>
        <p:spPr>
          <a:xfrm>
            <a:off x="6466117" y="0"/>
            <a:ext cx="2436395" cy="5143500"/>
          </a:xfrm>
          <a:prstGeom prst="rect">
            <a:avLst/>
          </a:prstGeom>
        </p:spPr>
      </p:pic>
    </p:spTree>
    <p:extLst>
      <p:ext uri="{BB962C8B-B14F-4D97-AF65-F5344CB8AC3E}">
        <p14:creationId xmlns:p14="http://schemas.microsoft.com/office/powerpoint/2010/main" val="185774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73;p43">
            <a:extLst>
              <a:ext uri="{FF2B5EF4-FFF2-40B4-BE49-F238E27FC236}">
                <a16:creationId xmlns:a16="http://schemas.microsoft.com/office/drawing/2014/main" id="{BE484C7A-67D3-4A97-A002-60EF2A642A5D}"/>
              </a:ext>
            </a:extLst>
          </p:cNvPr>
          <p:cNvCxnSpPr>
            <a:cxnSpLocks/>
          </p:cNvCxnSpPr>
          <p:nvPr/>
        </p:nvCxnSpPr>
        <p:spPr>
          <a:xfrm>
            <a:off x="-29700" y="891513"/>
            <a:ext cx="4601700" cy="0"/>
          </a:xfrm>
          <a:prstGeom prst="straightConnector1">
            <a:avLst/>
          </a:prstGeom>
          <a:noFill/>
          <a:ln w="19050" cap="flat" cmpd="sng">
            <a:solidFill>
              <a:srgbClr val="F3F3F3"/>
            </a:solidFill>
            <a:prstDash val="solid"/>
            <a:round/>
            <a:headEnd type="none" w="med" len="med"/>
            <a:tailEnd type="none" w="med" len="med"/>
          </a:ln>
        </p:spPr>
      </p:cxnSp>
      <p:sp>
        <p:nvSpPr>
          <p:cNvPr id="6" name="Textfeld 5">
            <a:extLst>
              <a:ext uri="{FF2B5EF4-FFF2-40B4-BE49-F238E27FC236}">
                <a16:creationId xmlns:a16="http://schemas.microsoft.com/office/drawing/2014/main" id="{F5E42BDB-173A-42E4-B10A-6E33CBBDCA31}"/>
              </a:ext>
            </a:extLst>
          </p:cNvPr>
          <p:cNvSpPr txBox="1"/>
          <p:nvPr/>
        </p:nvSpPr>
        <p:spPr>
          <a:xfrm>
            <a:off x="140676" y="338119"/>
            <a:ext cx="4431324" cy="553998"/>
          </a:xfrm>
          <a:prstGeom prst="rect">
            <a:avLst/>
          </a:prstGeom>
          <a:noFill/>
        </p:spPr>
        <p:txBody>
          <a:bodyPr wrap="square" rtlCol="0">
            <a:spAutoFit/>
          </a:bodyPr>
          <a:lstStyle/>
          <a:p>
            <a:r>
              <a:rPr lang="de-DE" sz="3000" dirty="0">
                <a:solidFill>
                  <a:schemeClr val="bg1"/>
                </a:solidFill>
                <a:latin typeface="Oswald"/>
              </a:rPr>
              <a:t>Insta Shopping</a:t>
            </a:r>
          </a:p>
        </p:txBody>
      </p:sp>
      <p:sp>
        <p:nvSpPr>
          <p:cNvPr id="2" name="Textfeld 1">
            <a:extLst>
              <a:ext uri="{FF2B5EF4-FFF2-40B4-BE49-F238E27FC236}">
                <a16:creationId xmlns:a16="http://schemas.microsoft.com/office/drawing/2014/main" id="{0844DACA-903C-4022-A753-A7996B3B968B}"/>
              </a:ext>
            </a:extLst>
          </p:cNvPr>
          <p:cNvSpPr txBox="1"/>
          <p:nvPr/>
        </p:nvSpPr>
        <p:spPr>
          <a:xfrm>
            <a:off x="-29700" y="1965727"/>
            <a:ext cx="4037041" cy="2677656"/>
          </a:xfrm>
          <a:prstGeom prst="rect">
            <a:avLst/>
          </a:prstGeom>
          <a:noFill/>
        </p:spPr>
        <p:txBody>
          <a:bodyPr wrap="square" rtlCol="0">
            <a:spAutoFit/>
          </a:bodyPr>
          <a:lstStyle/>
          <a:p>
            <a:pPr marL="285750" indent="-285750">
              <a:buFont typeface="Wingdings" panose="05000000000000000000" pitchFamily="2" charset="2"/>
              <a:buChar char="v"/>
            </a:pPr>
            <a:r>
              <a:rPr lang="de-DE" dirty="0"/>
              <a:t>Steht jedem Unternehmen mit Business- und </a:t>
            </a:r>
            <a:r>
              <a:rPr lang="de-DE" dirty="0" err="1"/>
              <a:t>Creator</a:t>
            </a:r>
            <a:r>
              <a:rPr lang="de-DE" dirty="0"/>
              <a:t>- Profil zur Verfügung</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Musste zuvor mit einem Facebook-Shop verknüpft sein, jetzt „nur“ noch mit einer FB-Seite.</a:t>
            </a:r>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r>
              <a:rPr lang="de-DE" dirty="0"/>
              <a:t>Produkte können direkt aus dem Foto in den Shop verlinkt werden</a:t>
            </a:r>
          </a:p>
          <a:p>
            <a:endParaRPr lang="de-DE" dirty="0"/>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endParaRPr lang="de-DE" dirty="0"/>
          </a:p>
        </p:txBody>
      </p:sp>
      <p:pic>
        <p:nvPicPr>
          <p:cNvPr id="12" name="Grafik 11">
            <a:extLst>
              <a:ext uri="{FF2B5EF4-FFF2-40B4-BE49-F238E27FC236}">
                <a16:creationId xmlns:a16="http://schemas.microsoft.com/office/drawing/2014/main" id="{1E815E45-411B-4356-847F-BCF143505D9D}"/>
              </a:ext>
            </a:extLst>
          </p:cNvPr>
          <p:cNvPicPr>
            <a:picLocks noChangeAspect="1"/>
          </p:cNvPicPr>
          <p:nvPr/>
        </p:nvPicPr>
        <p:blipFill>
          <a:blip r:embed="rId3"/>
          <a:stretch>
            <a:fillRect/>
          </a:stretch>
        </p:blipFill>
        <p:spPr>
          <a:xfrm>
            <a:off x="6566929" y="0"/>
            <a:ext cx="2436395" cy="5143500"/>
          </a:xfrm>
          <a:prstGeom prst="rect">
            <a:avLst/>
          </a:prstGeom>
        </p:spPr>
      </p:pic>
      <p:pic>
        <p:nvPicPr>
          <p:cNvPr id="14" name="Grafik 13">
            <a:extLst>
              <a:ext uri="{FF2B5EF4-FFF2-40B4-BE49-F238E27FC236}">
                <a16:creationId xmlns:a16="http://schemas.microsoft.com/office/drawing/2014/main" id="{9C24674B-C36E-4768-9A38-B7E296303D92}"/>
              </a:ext>
            </a:extLst>
          </p:cNvPr>
          <p:cNvPicPr>
            <a:picLocks noChangeAspect="1"/>
          </p:cNvPicPr>
          <p:nvPr/>
        </p:nvPicPr>
        <p:blipFill>
          <a:blip r:embed="rId4"/>
          <a:stretch>
            <a:fillRect/>
          </a:stretch>
        </p:blipFill>
        <p:spPr>
          <a:xfrm>
            <a:off x="4007341" y="0"/>
            <a:ext cx="2436395" cy="5143500"/>
          </a:xfrm>
          <a:prstGeom prst="rect">
            <a:avLst/>
          </a:prstGeom>
        </p:spPr>
      </p:pic>
    </p:spTree>
    <p:extLst>
      <p:ext uri="{BB962C8B-B14F-4D97-AF65-F5344CB8AC3E}">
        <p14:creationId xmlns:p14="http://schemas.microsoft.com/office/powerpoint/2010/main" val="253043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73;p43">
            <a:extLst>
              <a:ext uri="{FF2B5EF4-FFF2-40B4-BE49-F238E27FC236}">
                <a16:creationId xmlns:a16="http://schemas.microsoft.com/office/drawing/2014/main" id="{BE484C7A-67D3-4A97-A002-60EF2A642A5D}"/>
              </a:ext>
            </a:extLst>
          </p:cNvPr>
          <p:cNvCxnSpPr>
            <a:cxnSpLocks/>
          </p:cNvCxnSpPr>
          <p:nvPr/>
        </p:nvCxnSpPr>
        <p:spPr>
          <a:xfrm>
            <a:off x="-29700" y="891513"/>
            <a:ext cx="4601700" cy="0"/>
          </a:xfrm>
          <a:prstGeom prst="straightConnector1">
            <a:avLst/>
          </a:prstGeom>
          <a:noFill/>
          <a:ln w="19050" cap="flat" cmpd="sng">
            <a:solidFill>
              <a:srgbClr val="F3F3F3"/>
            </a:solidFill>
            <a:prstDash val="solid"/>
            <a:round/>
            <a:headEnd type="none" w="med" len="med"/>
            <a:tailEnd type="none" w="med" len="med"/>
          </a:ln>
        </p:spPr>
      </p:cxnSp>
      <p:sp>
        <p:nvSpPr>
          <p:cNvPr id="6" name="Textfeld 5">
            <a:extLst>
              <a:ext uri="{FF2B5EF4-FFF2-40B4-BE49-F238E27FC236}">
                <a16:creationId xmlns:a16="http://schemas.microsoft.com/office/drawing/2014/main" id="{F5E42BDB-173A-42E4-B10A-6E33CBBDCA31}"/>
              </a:ext>
            </a:extLst>
          </p:cNvPr>
          <p:cNvSpPr txBox="1"/>
          <p:nvPr/>
        </p:nvSpPr>
        <p:spPr>
          <a:xfrm>
            <a:off x="140676" y="338119"/>
            <a:ext cx="4431324" cy="553998"/>
          </a:xfrm>
          <a:prstGeom prst="rect">
            <a:avLst/>
          </a:prstGeom>
          <a:noFill/>
        </p:spPr>
        <p:txBody>
          <a:bodyPr wrap="square" rtlCol="0">
            <a:spAutoFit/>
          </a:bodyPr>
          <a:lstStyle/>
          <a:p>
            <a:r>
              <a:rPr lang="de-DE" sz="3000" dirty="0">
                <a:solidFill>
                  <a:schemeClr val="bg1"/>
                </a:solidFill>
                <a:latin typeface="Oswald"/>
              </a:rPr>
              <a:t>Insta Shopping</a:t>
            </a:r>
          </a:p>
        </p:txBody>
      </p:sp>
      <p:pic>
        <p:nvPicPr>
          <p:cNvPr id="8" name="Grafik 7">
            <a:extLst>
              <a:ext uri="{FF2B5EF4-FFF2-40B4-BE49-F238E27FC236}">
                <a16:creationId xmlns:a16="http://schemas.microsoft.com/office/drawing/2014/main" id="{A552CF2E-1E14-4FF4-AE2D-7B90E31D3919}"/>
              </a:ext>
            </a:extLst>
          </p:cNvPr>
          <p:cNvPicPr>
            <a:picLocks noChangeAspect="1"/>
          </p:cNvPicPr>
          <p:nvPr/>
        </p:nvPicPr>
        <p:blipFill>
          <a:blip r:embed="rId3"/>
          <a:stretch>
            <a:fillRect/>
          </a:stretch>
        </p:blipFill>
        <p:spPr>
          <a:xfrm>
            <a:off x="3941032" y="0"/>
            <a:ext cx="2436395" cy="5143500"/>
          </a:xfrm>
          <a:prstGeom prst="rect">
            <a:avLst/>
          </a:prstGeom>
        </p:spPr>
      </p:pic>
      <p:pic>
        <p:nvPicPr>
          <p:cNvPr id="10" name="Grafik 9">
            <a:extLst>
              <a:ext uri="{FF2B5EF4-FFF2-40B4-BE49-F238E27FC236}">
                <a16:creationId xmlns:a16="http://schemas.microsoft.com/office/drawing/2014/main" id="{3CEC3049-1D3F-473F-AAFC-E7208E4D462F}"/>
              </a:ext>
            </a:extLst>
          </p:cNvPr>
          <p:cNvPicPr>
            <a:picLocks noChangeAspect="1"/>
          </p:cNvPicPr>
          <p:nvPr/>
        </p:nvPicPr>
        <p:blipFill>
          <a:blip r:embed="rId4"/>
          <a:stretch>
            <a:fillRect/>
          </a:stretch>
        </p:blipFill>
        <p:spPr>
          <a:xfrm>
            <a:off x="6566928" y="0"/>
            <a:ext cx="2436395" cy="5143500"/>
          </a:xfrm>
          <a:prstGeom prst="rect">
            <a:avLst/>
          </a:prstGeom>
        </p:spPr>
      </p:pic>
      <p:sp>
        <p:nvSpPr>
          <p:cNvPr id="7" name="Textfeld 6">
            <a:extLst>
              <a:ext uri="{FF2B5EF4-FFF2-40B4-BE49-F238E27FC236}">
                <a16:creationId xmlns:a16="http://schemas.microsoft.com/office/drawing/2014/main" id="{2FC193DF-5217-410E-96E9-853C70B81D3A}"/>
              </a:ext>
            </a:extLst>
          </p:cNvPr>
          <p:cNvSpPr txBox="1"/>
          <p:nvPr/>
        </p:nvSpPr>
        <p:spPr>
          <a:xfrm>
            <a:off x="0" y="1957338"/>
            <a:ext cx="4037041" cy="2800767"/>
          </a:xfrm>
          <a:prstGeom prst="rect">
            <a:avLst/>
          </a:prstGeom>
          <a:noFill/>
        </p:spPr>
        <p:txBody>
          <a:bodyPr wrap="square" rtlCol="0">
            <a:spAutoFit/>
          </a:bodyPr>
          <a:lstStyle/>
          <a:p>
            <a:pPr marL="285750" indent="-285750">
              <a:buFont typeface="Wingdings" panose="05000000000000000000" pitchFamily="2" charset="2"/>
              <a:buChar char="v"/>
            </a:pPr>
            <a:r>
              <a:rPr lang="de-DE" sz="1600" dirty="0">
                <a:latin typeface="Oswald"/>
              </a:rPr>
              <a:t>Steht jedem Unternehmen mit Business – und </a:t>
            </a:r>
            <a:r>
              <a:rPr lang="de-DE" sz="1600" dirty="0" err="1">
                <a:latin typeface="Oswald"/>
              </a:rPr>
              <a:t>Creator</a:t>
            </a:r>
            <a:r>
              <a:rPr lang="de-DE" sz="1600" dirty="0">
                <a:latin typeface="Oswald"/>
              </a:rPr>
              <a:t>-Profil zur Verfügung</a:t>
            </a:r>
          </a:p>
          <a:p>
            <a:pPr marL="285750" indent="-285750">
              <a:buFont typeface="Wingdings" panose="05000000000000000000" pitchFamily="2" charset="2"/>
              <a:buChar char="v"/>
            </a:pPr>
            <a:endParaRPr lang="de-DE" sz="1600" dirty="0">
              <a:latin typeface="Oswald"/>
            </a:endParaRPr>
          </a:p>
          <a:p>
            <a:pPr marL="285750" indent="-285750">
              <a:buFont typeface="Wingdings" panose="05000000000000000000" pitchFamily="2" charset="2"/>
              <a:buChar char="v"/>
            </a:pPr>
            <a:r>
              <a:rPr lang="de-DE" sz="1600" dirty="0">
                <a:latin typeface="Oswald"/>
              </a:rPr>
              <a:t>Musste mit einem Facebook-Shop verknüpft sein, mittlerweile „nur“ noch mit einer FB-Site.</a:t>
            </a:r>
          </a:p>
          <a:p>
            <a:pPr marL="285750" indent="-285750">
              <a:buFont typeface="Wingdings" panose="05000000000000000000" pitchFamily="2" charset="2"/>
              <a:buChar char="v"/>
            </a:pPr>
            <a:endParaRPr lang="de-DE" sz="1600" dirty="0">
              <a:latin typeface="Oswald"/>
            </a:endParaRPr>
          </a:p>
          <a:p>
            <a:pPr marL="285750" indent="-285750">
              <a:buFont typeface="Wingdings" panose="05000000000000000000" pitchFamily="2" charset="2"/>
              <a:buChar char="v"/>
            </a:pPr>
            <a:r>
              <a:rPr lang="de-DE" sz="1600" dirty="0">
                <a:latin typeface="Oswald"/>
              </a:rPr>
              <a:t>Produkte können direkt aus dem Foto in den Shop verlinkt werden</a:t>
            </a:r>
          </a:p>
          <a:p>
            <a:endParaRPr lang="de-DE" sz="1600" dirty="0">
              <a:latin typeface="Oswald"/>
            </a:endParaRPr>
          </a:p>
          <a:p>
            <a:pPr marL="285750" indent="-285750">
              <a:buFont typeface="Wingdings" panose="05000000000000000000" pitchFamily="2" charset="2"/>
              <a:buChar char="v"/>
            </a:pPr>
            <a:endParaRPr lang="de-DE" sz="1600" dirty="0">
              <a:latin typeface="Oswald"/>
            </a:endParaRPr>
          </a:p>
          <a:p>
            <a:pPr marL="285750" indent="-285750">
              <a:buFont typeface="Wingdings" panose="05000000000000000000" pitchFamily="2" charset="2"/>
              <a:buChar char="v"/>
            </a:pPr>
            <a:endParaRPr lang="de-DE" sz="1600" dirty="0">
              <a:latin typeface="Oswald"/>
            </a:endParaRPr>
          </a:p>
        </p:txBody>
      </p:sp>
    </p:spTree>
    <p:extLst>
      <p:ext uri="{BB962C8B-B14F-4D97-AF65-F5344CB8AC3E}">
        <p14:creationId xmlns:p14="http://schemas.microsoft.com/office/powerpoint/2010/main" val="10569893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73;p43">
            <a:extLst>
              <a:ext uri="{FF2B5EF4-FFF2-40B4-BE49-F238E27FC236}">
                <a16:creationId xmlns:a16="http://schemas.microsoft.com/office/drawing/2014/main" id="{BE484C7A-67D3-4A97-A002-60EF2A642A5D}"/>
              </a:ext>
            </a:extLst>
          </p:cNvPr>
          <p:cNvCxnSpPr>
            <a:cxnSpLocks/>
          </p:cNvCxnSpPr>
          <p:nvPr/>
        </p:nvCxnSpPr>
        <p:spPr>
          <a:xfrm>
            <a:off x="-29700" y="891513"/>
            <a:ext cx="4601700" cy="0"/>
          </a:xfrm>
          <a:prstGeom prst="straightConnector1">
            <a:avLst/>
          </a:prstGeom>
          <a:noFill/>
          <a:ln w="19050" cap="flat" cmpd="sng">
            <a:solidFill>
              <a:srgbClr val="F3F3F3"/>
            </a:solidFill>
            <a:prstDash val="solid"/>
            <a:round/>
            <a:headEnd type="none" w="med" len="med"/>
            <a:tailEnd type="none" w="med" len="med"/>
          </a:ln>
        </p:spPr>
      </p:cxnSp>
      <p:sp>
        <p:nvSpPr>
          <p:cNvPr id="6" name="Textfeld 5">
            <a:extLst>
              <a:ext uri="{FF2B5EF4-FFF2-40B4-BE49-F238E27FC236}">
                <a16:creationId xmlns:a16="http://schemas.microsoft.com/office/drawing/2014/main" id="{F5E42BDB-173A-42E4-B10A-6E33CBBDCA31}"/>
              </a:ext>
            </a:extLst>
          </p:cNvPr>
          <p:cNvSpPr txBox="1"/>
          <p:nvPr/>
        </p:nvSpPr>
        <p:spPr>
          <a:xfrm>
            <a:off x="140676" y="338119"/>
            <a:ext cx="4431324" cy="553998"/>
          </a:xfrm>
          <a:prstGeom prst="rect">
            <a:avLst/>
          </a:prstGeom>
          <a:noFill/>
        </p:spPr>
        <p:txBody>
          <a:bodyPr wrap="square" rtlCol="0">
            <a:spAutoFit/>
          </a:bodyPr>
          <a:lstStyle/>
          <a:p>
            <a:r>
              <a:rPr lang="de-DE" sz="3000" dirty="0">
                <a:solidFill>
                  <a:schemeClr val="bg1"/>
                </a:solidFill>
                <a:latin typeface="Oswald"/>
              </a:rPr>
              <a:t>Werbeanzeigen schalten</a:t>
            </a:r>
          </a:p>
        </p:txBody>
      </p:sp>
      <p:sp>
        <p:nvSpPr>
          <p:cNvPr id="2" name="Textfeld 1">
            <a:extLst>
              <a:ext uri="{FF2B5EF4-FFF2-40B4-BE49-F238E27FC236}">
                <a16:creationId xmlns:a16="http://schemas.microsoft.com/office/drawing/2014/main" id="{0844DACA-903C-4022-A753-A7996B3B968B}"/>
              </a:ext>
            </a:extLst>
          </p:cNvPr>
          <p:cNvSpPr txBox="1"/>
          <p:nvPr/>
        </p:nvSpPr>
        <p:spPr>
          <a:xfrm>
            <a:off x="140676" y="1923782"/>
            <a:ext cx="4037041" cy="954107"/>
          </a:xfrm>
          <a:prstGeom prst="rect">
            <a:avLst/>
          </a:prstGeom>
          <a:noFill/>
        </p:spPr>
        <p:txBody>
          <a:bodyPr wrap="square" rtlCol="0">
            <a:spAutoFit/>
          </a:bodyPr>
          <a:lstStyle/>
          <a:p>
            <a:pPr marL="285750" indent="-285750">
              <a:buFont typeface="Wingdings" panose="05000000000000000000" pitchFamily="2" charset="2"/>
              <a:buChar char="v"/>
            </a:pPr>
            <a:r>
              <a:rPr lang="de-DE" dirty="0"/>
              <a:t>Über die App</a:t>
            </a:r>
          </a:p>
          <a:p>
            <a:endParaRPr lang="de-DE" dirty="0"/>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endParaRPr lang="de-DE" dirty="0"/>
          </a:p>
        </p:txBody>
      </p:sp>
    </p:spTree>
    <p:extLst>
      <p:ext uri="{BB962C8B-B14F-4D97-AF65-F5344CB8AC3E}">
        <p14:creationId xmlns:p14="http://schemas.microsoft.com/office/powerpoint/2010/main" val="185581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73;p43">
            <a:extLst>
              <a:ext uri="{FF2B5EF4-FFF2-40B4-BE49-F238E27FC236}">
                <a16:creationId xmlns:a16="http://schemas.microsoft.com/office/drawing/2014/main" id="{BE484C7A-67D3-4A97-A002-60EF2A642A5D}"/>
              </a:ext>
            </a:extLst>
          </p:cNvPr>
          <p:cNvCxnSpPr>
            <a:cxnSpLocks/>
          </p:cNvCxnSpPr>
          <p:nvPr/>
        </p:nvCxnSpPr>
        <p:spPr>
          <a:xfrm>
            <a:off x="-605944" y="894397"/>
            <a:ext cx="4601700" cy="0"/>
          </a:xfrm>
          <a:prstGeom prst="straightConnector1">
            <a:avLst/>
          </a:prstGeom>
          <a:noFill/>
          <a:ln w="19050" cap="flat" cmpd="sng">
            <a:solidFill>
              <a:srgbClr val="F3F3F3"/>
            </a:solidFill>
            <a:prstDash val="solid"/>
            <a:round/>
            <a:headEnd type="none" w="med" len="med"/>
            <a:tailEnd type="none" w="med" len="med"/>
          </a:ln>
        </p:spPr>
      </p:cxnSp>
      <p:sp>
        <p:nvSpPr>
          <p:cNvPr id="6" name="Textfeld 5">
            <a:extLst>
              <a:ext uri="{FF2B5EF4-FFF2-40B4-BE49-F238E27FC236}">
                <a16:creationId xmlns:a16="http://schemas.microsoft.com/office/drawing/2014/main" id="{F5E42BDB-173A-42E4-B10A-6E33CBBDCA31}"/>
              </a:ext>
            </a:extLst>
          </p:cNvPr>
          <p:cNvSpPr txBox="1"/>
          <p:nvPr/>
        </p:nvSpPr>
        <p:spPr>
          <a:xfrm>
            <a:off x="140676" y="338119"/>
            <a:ext cx="4431324" cy="553998"/>
          </a:xfrm>
          <a:prstGeom prst="rect">
            <a:avLst/>
          </a:prstGeom>
          <a:noFill/>
        </p:spPr>
        <p:txBody>
          <a:bodyPr wrap="square" rtlCol="0">
            <a:spAutoFit/>
          </a:bodyPr>
          <a:lstStyle/>
          <a:p>
            <a:r>
              <a:rPr lang="de-DE" sz="3000" dirty="0">
                <a:solidFill>
                  <a:schemeClr val="bg1"/>
                </a:solidFill>
                <a:latin typeface="Oswald"/>
              </a:rPr>
              <a:t>Werbeanzeigen schalten</a:t>
            </a:r>
          </a:p>
        </p:txBody>
      </p:sp>
      <p:sp>
        <p:nvSpPr>
          <p:cNvPr id="2" name="Textfeld 1">
            <a:extLst>
              <a:ext uri="{FF2B5EF4-FFF2-40B4-BE49-F238E27FC236}">
                <a16:creationId xmlns:a16="http://schemas.microsoft.com/office/drawing/2014/main" id="{0844DACA-903C-4022-A753-A7996B3B968B}"/>
              </a:ext>
            </a:extLst>
          </p:cNvPr>
          <p:cNvSpPr txBox="1"/>
          <p:nvPr/>
        </p:nvSpPr>
        <p:spPr>
          <a:xfrm>
            <a:off x="140676" y="1923782"/>
            <a:ext cx="4037041" cy="954107"/>
          </a:xfrm>
          <a:prstGeom prst="rect">
            <a:avLst/>
          </a:prstGeom>
          <a:noFill/>
        </p:spPr>
        <p:txBody>
          <a:bodyPr wrap="square" rtlCol="0">
            <a:spAutoFit/>
          </a:bodyPr>
          <a:lstStyle/>
          <a:p>
            <a:pPr marL="285750" indent="-285750">
              <a:buFont typeface="Wingdings" panose="05000000000000000000" pitchFamily="2" charset="2"/>
              <a:buChar char="v"/>
            </a:pPr>
            <a:r>
              <a:rPr lang="de-DE" dirty="0"/>
              <a:t>Über die App</a:t>
            </a:r>
          </a:p>
          <a:p>
            <a:endParaRPr lang="de-DE" dirty="0"/>
          </a:p>
          <a:p>
            <a:pPr marL="285750" indent="-285750">
              <a:buFont typeface="Wingdings" panose="05000000000000000000" pitchFamily="2" charset="2"/>
              <a:buChar char="v"/>
            </a:pPr>
            <a:endParaRPr lang="de-DE" dirty="0"/>
          </a:p>
          <a:p>
            <a:pPr marL="285750" indent="-285750">
              <a:buFont typeface="Wingdings" panose="05000000000000000000" pitchFamily="2" charset="2"/>
              <a:buChar char="v"/>
            </a:pPr>
            <a:endParaRPr lang="de-DE" dirty="0"/>
          </a:p>
        </p:txBody>
      </p:sp>
      <p:pic>
        <p:nvPicPr>
          <p:cNvPr id="8" name="Grafik 7">
            <a:extLst>
              <a:ext uri="{FF2B5EF4-FFF2-40B4-BE49-F238E27FC236}">
                <a16:creationId xmlns:a16="http://schemas.microsoft.com/office/drawing/2014/main" id="{FEA6F654-194B-414E-B100-F90C5FD1780B}"/>
              </a:ext>
            </a:extLst>
          </p:cNvPr>
          <p:cNvPicPr>
            <a:picLocks noChangeAspect="1"/>
          </p:cNvPicPr>
          <p:nvPr/>
        </p:nvPicPr>
        <p:blipFill>
          <a:blip r:embed="rId3"/>
          <a:stretch>
            <a:fillRect/>
          </a:stretch>
        </p:blipFill>
        <p:spPr>
          <a:xfrm>
            <a:off x="3995756" y="0"/>
            <a:ext cx="2436395" cy="5143500"/>
          </a:xfrm>
          <a:prstGeom prst="rect">
            <a:avLst/>
          </a:prstGeom>
        </p:spPr>
      </p:pic>
      <p:pic>
        <p:nvPicPr>
          <p:cNvPr id="10" name="Grafik 9">
            <a:extLst>
              <a:ext uri="{FF2B5EF4-FFF2-40B4-BE49-F238E27FC236}">
                <a16:creationId xmlns:a16="http://schemas.microsoft.com/office/drawing/2014/main" id="{F21CF492-9941-4152-9258-7C5EFFDEB3FE}"/>
              </a:ext>
            </a:extLst>
          </p:cNvPr>
          <p:cNvPicPr>
            <a:picLocks noChangeAspect="1"/>
          </p:cNvPicPr>
          <p:nvPr/>
        </p:nvPicPr>
        <p:blipFill>
          <a:blip r:embed="rId4"/>
          <a:stretch>
            <a:fillRect/>
          </a:stretch>
        </p:blipFill>
        <p:spPr>
          <a:xfrm>
            <a:off x="6566929" y="0"/>
            <a:ext cx="2436395" cy="5143500"/>
          </a:xfrm>
          <a:prstGeom prst="rect">
            <a:avLst/>
          </a:prstGeom>
        </p:spPr>
      </p:pic>
    </p:spTree>
    <p:extLst>
      <p:ext uri="{BB962C8B-B14F-4D97-AF65-F5344CB8AC3E}">
        <p14:creationId xmlns:p14="http://schemas.microsoft.com/office/powerpoint/2010/main" val="3273823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73;p43">
            <a:extLst>
              <a:ext uri="{FF2B5EF4-FFF2-40B4-BE49-F238E27FC236}">
                <a16:creationId xmlns:a16="http://schemas.microsoft.com/office/drawing/2014/main" id="{BE484C7A-67D3-4A97-A002-60EF2A642A5D}"/>
              </a:ext>
            </a:extLst>
          </p:cNvPr>
          <p:cNvCxnSpPr>
            <a:cxnSpLocks/>
          </p:cNvCxnSpPr>
          <p:nvPr/>
        </p:nvCxnSpPr>
        <p:spPr>
          <a:xfrm>
            <a:off x="-605944" y="894397"/>
            <a:ext cx="4601700" cy="0"/>
          </a:xfrm>
          <a:prstGeom prst="straightConnector1">
            <a:avLst/>
          </a:prstGeom>
          <a:noFill/>
          <a:ln w="19050" cap="flat" cmpd="sng">
            <a:solidFill>
              <a:srgbClr val="F3F3F3"/>
            </a:solidFill>
            <a:prstDash val="solid"/>
            <a:round/>
            <a:headEnd type="none" w="med" len="med"/>
            <a:tailEnd type="none" w="med" len="med"/>
          </a:ln>
        </p:spPr>
      </p:cxnSp>
      <p:sp>
        <p:nvSpPr>
          <p:cNvPr id="6" name="Textfeld 5">
            <a:extLst>
              <a:ext uri="{FF2B5EF4-FFF2-40B4-BE49-F238E27FC236}">
                <a16:creationId xmlns:a16="http://schemas.microsoft.com/office/drawing/2014/main" id="{F5E42BDB-173A-42E4-B10A-6E33CBBDCA31}"/>
              </a:ext>
            </a:extLst>
          </p:cNvPr>
          <p:cNvSpPr txBox="1"/>
          <p:nvPr/>
        </p:nvSpPr>
        <p:spPr>
          <a:xfrm>
            <a:off x="140676" y="338119"/>
            <a:ext cx="4431324" cy="553998"/>
          </a:xfrm>
          <a:prstGeom prst="rect">
            <a:avLst/>
          </a:prstGeom>
          <a:noFill/>
        </p:spPr>
        <p:txBody>
          <a:bodyPr wrap="square" rtlCol="0">
            <a:spAutoFit/>
          </a:bodyPr>
          <a:lstStyle/>
          <a:p>
            <a:r>
              <a:rPr lang="de-DE" sz="3000" dirty="0">
                <a:solidFill>
                  <a:schemeClr val="bg1"/>
                </a:solidFill>
                <a:latin typeface="Oswald"/>
              </a:rPr>
              <a:t>Werbeanzeigen schalten</a:t>
            </a:r>
          </a:p>
        </p:txBody>
      </p:sp>
      <p:sp>
        <p:nvSpPr>
          <p:cNvPr id="2" name="Textfeld 1">
            <a:extLst>
              <a:ext uri="{FF2B5EF4-FFF2-40B4-BE49-F238E27FC236}">
                <a16:creationId xmlns:a16="http://schemas.microsoft.com/office/drawing/2014/main" id="{0844DACA-903C-4022-A753-A7996B3B968B}"/>
              </a:ext>
            </a:extLst>
          </p:cNvPr>
          <p:cNvSpPr txBox="1"/>
          <p:nvPr/>
        </p:nvSpPr>
        <p:spPr>
          <a:xfrm>
            <a:off x="140676" y="1923782"/>
            <a:ext cx="4037041" cy="1723549"/>
          </a:xfrm>
          <a:prstGeom prst="rect">
            <a:avLst/>
          </a:prstGeom>
          <a:noFill/>
        </p:spPr>
        <p:txBody>
          <a:bodyPr wrap="square" rtlCol="0">
            <a:spAutoFit/>
          </a:bodyPr>
          <a:lstStyle/>
          <a:p>
            <a:pPr marL="285750" indent="-285750">
              <a:buFont typeface="Wingdings" panose="05000000000000000000" pitchFamily="2" charset="2"/>
              <a:buChar char="v"/>
            </a:pPr>
            <a:r>
              <a:rPr lang="de-DE" sz="1600" dirty="0">
                <a:latin typeface="Oswald"/>
              </a:rPr>
              <a:t>Am besten über den Facebook Werbemanager</a:t>
            </a:r>
          </a:p>
          <a:p>
            <a:pPr marL="285750" indent="-285750">
              <a:buFont typeface="Wingdings" panose="05000000000000000000" pitchFamily="2" charset="2"/>
              <a:buChar char="v"/>
            </a:pPr>
            <a:endParaRPr lang="de-DE" sz="1600" dirty="0">
              <a:latin typeface="Oswald"/>
            </a:endParaRPr>
          </a:p>
          <a:p>
            <a:pPr marL="285750" indent="-285750">
              <a:buFont typeface="Wingdings" panose="05000000000000000000" pitchFamily="2" charset="2"/>
              <a:buChar char="v"/>
            </a:pPr>
            <a:r>
              <a:rPr lang="de-DE" sz="1600" dirty="0">
                <a:latin typeface="Oswald"/>
              </a:rPr>
              <a:t>Im Grunde identisch mit FB-Werbung, bei Platzierung „Instagram“ auswählen</a:t>
            </a:r>
          </a:p>
          <a:p>
            <a:endParaRPr lang="de-DE" dirty="0">
              <a:latin typeface="Oswald"/>
            </a:endParaRPr>
          </a:p>
          <a:p>
            <a:pPr marL="285750" indent="-285750">
              <a:buFont typeface="Wingdings" panose="05000000000000000000" pitchFamily="2" charset="2"/>
              <a:buChar char="v"/>
            </a:pPr>
            <a:endParaRPr lang="de-DE" dirty="0">
              <a:latin typeface="Oswald"/>
            </a:endParaRPr>
          </a:p>
          <a:p>
            <a:pPr marL="285750" indent="-285750">
              <a:buFont typeface="Wingdings" panose="05000000000000000000" pitchFamily="2" charset="2"/>
              <a:buChar char="v"/>
            </a:pPr>
            <a:endParaRPr lang="de-DE" dirty="0">
              <a:latin typeface="Oswald"/>
            </a:endParaRPr>
          </a:p>
        </p:txBody>
      </p:sp>
    </p:spTree>
    <p:extLst>
      <p:ext uri="{BB962C8B-B14F-4D97-AF65-F5344CB8AC3E}">
        <p14:creationId xmlns:p14="http://schemas.microsoft.com/office/powerpoint/2010/main" val="48791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Untertitel 5">
            <a:extLst>
              <a:ext uri="{FF2B5EF4-FFF2-40B4-BE49-F238E27FC236}">
                <a16:creationId xmlns:a16="http://schemas.microsoft.com/office/drawing/2014/main" id="{0F066676-1E4A-4211-9E58-9E7AD5AB8852}"/>
              </a:ext>
            </a:extLst>
          </p:cNvPr>
          <p:cNvSpPr>
            <a:spLocks noGrp="1"/>
          </p:cNvSpPr>
          <p:nvPr>
            <p:ph type="subTitle" idx="1"/>
          </p:nvPr>
        </p:nvSpPr>
        <p:spPr>
          <a:xfrm flipH="1">
            <a:off x="1811112" y="2268300"/>
            <a:ext cx="5521775" cy="606900"/>
          </a:xfrm>
        </p:spPr>
        <p:txBody>
          <a:bodyPr/>
          <a:lstStyle/>
          <a:p>
            <a:r>
              <a:rPr lang="de-DE" sz="4000" dirty="0">
                <a:latin typeface="Oswald"/>
              </a:rPr>
              <a:t>Instagram </a:t>
            </a:r>
            <a:r>
              <a:rPr lang="de-DE" sz="4000" dirty="0" err="1">
                <a:latin typeface="Oswald"/>
              </a:rPr>
              <a:t>Insights</a:t>
            </a:r>
            <a:endParaRPr lang="de-DE" sz="4000" dirty="0">
              <a:latin typeface="Oswald"/>
            </a:endParaRPr>
          </a:p>
        </p:txBody>
      </p:sp>
    </p:spTree>
    <p:extLst>
      <p:ext uri="{BB962C8B-B14F-4D97-AF65-F5344CB8AC3E}">
        <p14:creationId xmlns:p14="http://schemas.microsoft.com/office/powerpoint/2010/main" val="3371746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73;p43">
            <a:extLst>
              <a:ext uri="{FF2B5EF4-FFF2-40B4-BE49-F238E27FC236}">
                <a16:creationId xmlns:a16="http://schemas.microsoft.com/office/drawing/2014/main" id="{BE484C7A-67D3-4A97-A002-60EF2A642A5D}"/>
              </a:ext>
            </a:extLst>
          </p:cNvPr>
          <p:cNvCxnSpPr>
            <a:cxnSpLocks/>
          </p:cNvCxnSpPr>
          <p:nvPr/>
        </p:nvCxnSpPr>
        <p:spPr>
          <a:xfrm>
            <a:off x="-605944" y="894397"/>
            <a:ext cx="4601700" cy="0"/>
          </a:xfrm>
          <a:prstGeom prst="straightConnector1">
            <a:avLst/>
          </a:prstGeom>
          <a:noFill/>
          <a:ln w="19050" cap="flat" cmpd="sng">
            <a:solidFill>
              <a:srgbClr val="F3F3F3"/>
            </a:solidFill>
            <a:prstDash val="solid"/>
            <a:round/>
            <a:headEnd type="none" w="med" len="med"/>
            <a:tailEnd type="none" w="med" len="med"/>
          </a:ln>
        </p:spPr>
      </p:cxnSp>
      <p:sp>
        <p:nvSpPr>
          <p:cNvPr id="6" name="Textfeld 5">
            <a:extLst>
              <a:ext uri="{FF2B5EF4-FFF2-40B4-BE49-F238E27FC236}">
                <a16:creationId xmlns:a16="http://schemas.microsoft.com/office/drawing/2014/main" id="{F5E42BDB-173A-42E4-B10A-6E33CBBDCA31}"/>
              </a:ext>
            </a:extLst>
          </p:cNvPr>
          <p:cNvSpPr txBox="1"/>
          <p:nvPr/>
        </p:nvSpPr>
        <p:spPr>
          <a:xfrm>
            <a:off x="140676" y="338119"/>
            <a:ext cx="4431324" cy="553998"/>
          </a:xfrm>
          <a:prstGeom prst="rect">
            <a:avLst/>
          </a:prstGeom>
          <a:noFill/>
        </p:spPr>
        <p:txBody>
          <a:bodyPr wrap="square" rtlCol="0">
            <a:spAutoFit/>
          </a:bodyPr>
          <a:lstStyle/>
          <a:p>
            <a:r>
              <a:rPr lang="de-DE" sz="3000" dirty="0" err="1">
                <a:solidFill>
                  <a:schemeClr val="bg1"/>
                </a:solidFill>
                <a:latin typeface="Oswald"/>
              </a:rPr>
              <a:t>Insights</a:t>
            </a:r>
            <a:endParaRPr lang="de-DE" sz="3000" dirty="0">
              <a:solidFill>
                <a:schemeClr val="bg1"/>
              </a:solidFill>
              <a:latin typeface="Oswald"/>
            </a:endParaRPr>
          </a:p>
        </p:txBody>
      </p:sp>
      <p:sp>
        <p:nvSpPr>
          <p:cNvPr id="2" name="Textfeld 1">
            <a:extLst>
              <a:ext uri="{FF2B5EF4-FFF2-40B4-BE49-F238E27FC236}">
                <a16:creationId xmlns:a16="http://schemas.microsoft.com/office/drawing/2014/main" id="{0844DACA-903C-4022-A753-A7996B3B968B}"/>
              </a:ext>
            </a:extLst>
          </p:cNvPr>
          <p:cNvSpPr txBox="1"/>
          <p:nvPr/>
        </p:nvSpPr>
        <p:spPr>
          <a:xfrm>
            <a:off x="140676" y="1923782"/>
            <a:ext cx="4037041" cy="984885"/>
          </a:xfrm>
          <a:prstGeom prst="rect">
            <a:avLst/>
          </a:prstGeom>
          <a:noFill/>
        </p:spPr>
        <p:txBody>
          <a:bodyPr wrap="square" rtlCol="0">
            <a:spAutoFit/>
          </a:bodyPr>
          <a:lstStyle/>
          <a:p>
            <a:pPr marL="285750" indent="-285750">
              <a:buFont typeface="Wingdings" panose="05000000000000000000" pitchFamily="2" charset="2"/>
              <a:buChar char="v"/>
            </a:pPr>
            <a:r>
              <a:rPr lang="de-DE" sz="1600" dirty="0">
                <a:latin typeface="Oswald"/>
              </a:rPr>
              <a:t>Beitrags-</a:t>
            </a:r>
            <a:r>
              <a:rPr lang="de-DE" sz="1600" dirty="0" err="1">
                <a:latin typeface="Oswald"/>
              </a:rPr>
              <a:t>Insights</a:t>
            </a:r>
            <a:endParaRPr lang="de-DE" sz="1600" dirty="0">
              <a:latin typeface="Oswald"/>
            </a:endParaRPr>
          </a:p>
          <a:p>
            <a:endParaRPr lang="de-DE" dirty="0">
              <a:latin typeface="Oswald"/>
            </a:endParaRPr>
          </a:p>
          <a:p>
            <a:pPr marL="285750" indent="-285750">
              <a:buFont typeface="Wingdings" panose="05000000000000000000" pitchFamily="2" charset="2"/>
              <a:buChar char="v"/>
            </a:pPr>
            <a:endParaRPr lang="de-DE" dirty="0">
              <a:latin typeface="Oswald"/>
            </a:endParaRPr>
          </a:p>
          <a:p>
            <a:pPr marL="285750" indent="-285750">
              <a:buFont typeface="Wingdings" panose="05000000000000000000" pitchFamily="2" charset="2"/>
              <a:buChar char="v"/>
            </a:pPr>
            <a:endParaRPr lang="de-DE" dirty="0">
              <a:latin typeface="Oswald"/>
            </a:endParaRPr>
          </a:p>
        </p:txBody>
      </p:sp>
    </p:spTree>
    <p:extLst>
      <p:ext uri="{BB962C8B-B14F-4D97-AF65-F5344CB8AC3E}">
        <p14:creationId xmlns:p14="http://schemas.microsoft.com/office/powerpoint/2010/main" val="309386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oogle Shape;273;p43">
            <a:extLst>
              <a:ext uri="{FF2B5EF4-FFF2-40B4-BE49-F238E27FC236}">
                <a16:creationId xmlns:a16="http://schemas.microsoft.com/office/drawing/2014/main" id="{BE484C7A-67D3-4A97-A002-60EF2A642A5D}"/>
              </a:ext>
            </a:extLst>
          </p:cNvPr>
          <p:cNvCxnSpPr>
            <a:cxnSpLocks/>
          </p:cNvCxnSpPr>
          <p:nvPr/>
        </p:nvCxnSpPr>
        <p:spPr>
          <a:xfrm>
            <a:off x="-605944" y="894397"/>
            <a:ext cx="4601700" cy="0"/>
          </a:xfrm>
          <a:prstGeom prst="straightConnector1">
            <a:avLst/>
          </a:prstGeom>
          <a:noFill/>
          <a:ln w="19050" cap="flat" cmpd="sng">
            <a:solidFill>
              <a:srgbClr val="F3F3F3"/>
            </a:solidFill>
            <a:prstDash val="solid"/>
            <a:round/>
            <a:headEnd type="none" w="med" len="med"/>
            <a:tailEnd type="none" w="med" len="med"/>
          </a:ln>
        </p:spPr>
      </p:cxnSp>
      <p:sp>
        <p:nvSpPr>
          <p:cNvPr id="6" name="Textfeld 5">
            <a:extLst>
              <a:ext uri="{FF2B5EF4-FFF2-40B4-BE49-F238E27FC236}">
                <a16:creationId xmlns:a16="http://schemas.microsoft.com/office/drawing/2014/main" id="{F5E42BDB-173A-42E4-B10A-6E33CBBDCA31}"/>
              </a:ext>
            </a:extLst>
          </p:cNvPr>
          <p:cNvSpPr txBox="1"/>
          <p:nvPr/>
        </p:nvSpPr>
        <p:spPr>
          <a:xfrm>
            <a:off x="140676" y="338119"/>
            <a:ext cx="4431324" cy="553998"/>
          </a:xfrm>
          <a:prstGeom prst="rect">
            <a:avLst/>
          </a:prstGeom>
          <a:noFill/>
        </p:spPr>
        <p:txBody>
          <a:bodyPr wrap="square" rtlCol="0">
            <a:spAutoFit/>
          </a:bodyPr>
          <a:lstStyle/>
          <a:p>
            <a:r>
              <a:rPr lang="de-DE" sz="3000" dirty="0" err="1">
                <a:solidFill>
                  <a:schemeClr val="bg1"/>
                </a:solidFill>
                <a:latin typeface="Oswald"/>
              </a:rPr>
              <a:t>Insights</a:t>
            </a:r>
            <a:endParaRPr lang="de-DE" sz="3000" dirty="0">
              <a:solidFill>
                <a:schemeClr val="bg1"/>
              </a:solidFill>
              <a:latin typeface="Oswald"/>
            </a:endParaRPr>
          </a:p>
        </p:txBody>
      </p:sp>
      <p:sp>
        <p:nvSpPr>
          <p:cNvPr id="2" name="Textfeld 1">
            <a:extLst>
              <a:ext uri="{FF2B5EF4-FFF2-40B4-BE49-F238E27FC236}">
                <a16:creationId xmlns:a16="http://schemas.microsoft.com/office/drawing/2014/main" id="{0844DACA-903C-4022-A753-A7996B3B968B}"/>
              </a:ext>
            </a:extLst>
          </p:cNvPr>
          <p:cNvSpPr txBox="1"/>
          <p:nvPr/>
        </p:nvSpPr>
        <p:spPr>
          <a:xfrm>
            <a:off x="140676" y="1923782"/>
            <a:ext cx="4037041" cy="984885"/>
          </a:xfrm>
          <a:prstGeom prst="rect">
            <a:avLst/>
          </a:prstGeom>
          <a:noFill/>
        </p:spPr>
        <p:txBody>
          <a:bodyPr wrap="square" rtlCol="0">
            <a:spAutoFit/>
          </a:bodyPr>
          <a:lstStyle/>
          <a:p>
            <a:pPr marL="285750" indent="-285750">
              <a:buFont typeface="Wingdings" panose="05000000000000000000" pitchFamily="2" charset="2"/>
              <a:buChar char="v"/>
            </a:pPr>
            <a:r>
              <a:rPr lang="de-DE" sz="1600" dirty="0">
                <a:latin typeface="Oswald"/>
              </a:rPr>
              <a:t>Kanal-</a:t>
            </a:r>
            <a:r>
              <a:rPr lang="de-DE" sz="1600" dirty="0" err="1">
                <a:latin typeface="Oswald"/>
              </a:rPr>
              <a:t>Insights</a:t>
            </a:r>
            <a:endParaRPr lang="de-DE" sz="1600" dirty="0">
              <a:latin typeface="Oswald"/>
            </a:endParaRPr>
          </a:p>
          <a:p>
            <a:endParaRPr lang="de-DE" dirty="0">
              <a:latin typeface="Oswald"/>
            </a:endParaRPr>
          </a:p>
          <a:p>
            <a:pPr marL="285750" indent="-285750">
              <a:buFont typeface="Wingdings" panose="05000000000000000000" pitchFamily="2" charset="2"/>
              <a:buChar char="v"/>
            </a:pPr>
            <a:endParaRPr lang="de-DE" dirty="0">
              <a:latin typeface="Oswald"/>
            </a:endParaRPr>
          </a:p>
          <a:p>
            <a:r>
              <a:rPr lang="de-DE" dirty="0">
                <a:latin typeface="Oswald"/>
              </a:rPr>
              <a:t>	-&gt; Tage, Orte, Zeiten  </a:t>
            </a:r>
          </a:p>
        </p:txBody>
      </p:sp>
      <p:pic>
        <p:nvPicPr>
          <p:cNvPr id="5" name="Grafik 4">
            <a:extLst>
              <a:ext uri="{FF2B5EF4-FFF2-40B4-BE49-F238E27FC236}">
                <a16:creationId xmlns:a16="http://schemas.microsoft.com/office/drawing/2014/main" id="{F8D4107A-C0B6-4376-B2AA-097D1D5AAD7F}"/>
              </a:ext>
            </a:extLst>
          </p:cNvPr>
          <p:cNvPicPr>
            <a:picLocks noChangeAspect="1"/>
          </p:cNvPicPr>
          <p:nvPr/>
        </p:nvPicPr>
        <p:blipFill>
          <a:blip r:embed="rId3"/>
          <a:stretch>
            <a:fillRect/>
          </a:stretch>
        </p:blipFill>
        <p:spPr>
          <a:xfrm>
            <a:off x="6566929" y="0"/>
            <a:ext cx="2436395" cy="5143500"/>
          </a:xfrm>
          <a:prstGeom prst="rect">
            <a:avLst/>
          </a:prstGeom>
        </p:spPr>
      </p:pic>
    </p:spTree>
    <p:extLst>
      <p:ext uri="{BB962C8B-B14F-4D97-AF65-F5344CB8AC3E}">
        <p14:creationId xmlns:p14="http://schemas.microsoft.com/office/powerpoint/2010/main" val="34222924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Shape 996"/>
        <p:cNvGrpSpPr/>
        <p:nvPr/>
      </p:nvGrpSpPr>
      <p:grpSpPr>
        <a:xfrm>
          <a:off x="0" y="0"/>
          <a:ext cx="0" cy="0"/>
          <a:chOff x="0" y="0"/>
          <a:chExt cx="0" cy="0"/>
        </a:xfrm>
      </p:grpSpPr>
      <p:sp>
        <p:nvSpPr>
          <p:cNvPr id="997" name="Google Shape;997;p58"/>
          <p:cNvSpPr txBox="1">
            <a:spLocks noGrp="1"/>
          </p:cNvSpPr>
          <p:nvPr>
            <p:ph type="title"/>
          </p:nvPr>
        </p:nvSpPr>
        <p:spPr>
          <a:xfrm>
            <a:off x="979959" y="1190894"/>
            <a:ext cx="7328700" cy="86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de-DE" dirty="0">
                <a:solidFill>
                  <a:schemeClr val="bg1"/>
                </a:solidFill>
              </a:rPr>
              <a:t>Fragen?</a:t>
            </a:r>
            <a:endParaRPr sz="3000"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83"/>
        <p:cNvGrpSpPr/>
        <p:nvPr/>
      </p:nvGrpSpPr>
      <p:grpSpPr>
        <a:xfrm>
          <a:off x="0" y="0"/>
          <a:ext cx="0" cy="0"/>
          <a:chOff x="0" y="0"/>
          <a:chExt cx="0" cy="0"/>
        </a:xfrm>
      </p:grpSpPr>
      <p:cxnSp>
        <p:nvCxnSpPr>
          <p:cNvPr id="284" name="Google Shape;284;p44"/>
          <p:cNvCxnSpPr/>
          <p:nvPr/>
        </p:nvCxnSpPr>
        <p:spPr>
          <a:xfrm>
            <a:off x="0" y="1255800"/>
            <a:ext cx="4601700" cy="0"/>
          </a:xfrm>
          <a:prstGeom prst="straightConnector1">
            <a:avLst/>
          </a:prstGeom>
          <a:noFill/>
          <a:ln w="19050" cap="flat" cmpd="sng">
            <a:solidFill>
              <a:srgbClr val="F3F3F3"/>
            </a:solidFill>
            <a:prstDash val="solid"/>
            <a:round/>
            <a:headEnd type="none" w="med" len="med"/>
            <a:tailEnd type="none" w="med" len="med"/>
          </a:ln>
        </p:spPr>
      </p:cxnSp>
      <p:sp>
        <p:nvSpPr>
          <p:cNvPr id="285" name="Google Shape;285;p44"/>
          <p:cNvSpPr txBox="1">
            <a:spLocks noGrp="1"/>
          </p:cNvSpPr>
          <p:nvPr>
            <p:ph type="ctrTitle" idx="2"/>
          </p:nvPr>
        </p:nvSpPr>
        <p:spPr>
          <a:xfrm>
            <a:off x="29700" y="648437"/>
            <a:ext cx="4043494" cy="61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DE" dirty="0"/>
              <a:t>Höchste Interaktionsrate</a:t>
            </a:r>
            <a:endParaRPr dirty="0"/>
          </a:p>
        </p:txBody>
      </p:sp>
      <p:cxnSp>
        <p:nvCxnSpPr>
          <p:cNvPr id="288" name="Google Shape;288;p44"/>
          <p:cNvCxnSpPr/>
          <p:nvPr/>
        </p:nvCxnSpPr>
        <p:spPr>
          <a:xfrm>
            <a:off x="925500" y="4971632"/>
            <a:ext cx="8218500" cy="0"/>
          </a:xfrm>
          <a:prstGeom prst="straightConnector1">
            <a:avLst/>
          </a:prstGeom>
          <a:noFill/>
          <a:ln w="19050" cap="flat" cmpd="sng">
            <a:solidFill>
              <a:srgbClr val="2C3938"/>
            </a:solidFill>
            <a:prstDash val="solid"/>
            <a:round/>
            <a:headEnd type="none" w="med" len="med"/>
            <a:tailEnd type="none" w="med" len="med"/>
          </a:ln>
        </p:spPr>
      </p:cxnSp>
      <p:sp>
        <p:nvSpPr>
          <p:cNvPr id="2" name="Rechteck 1">
            <a:extLst>
              <a:ext uri="{FF2B5EF4-FFF2-40B4-BE49-F238E27FC236}">
                <a16:creationId xmlns:a16="http://schemas.microsoft.com/office/drawing/2014/main" id="{2342B870-8B35-4BAD-A3E3-E7096928B48C}"/>
              </a:ext>
            </a:extLst>
          </p:cNvPr>
          <p:cNvSpPr/>
          <p:nvPr/>
        </p:nvSpPr>
        <p:spPr>
          <a:xfrm>
            <a:off x="272980" y="2046863"/>
            <a:ext cx="8589665" cy="2923877"/>
          </a:xfrm>
          <a:prstGeom prst="rect">
            <a:avLst/>
          </a:prstGeom>
        </p:spPr>
        <p:txBody>
          <a:bodyPr wrap="square">
            <a:spAutoFit/>
          </a:bodyPr>
          <a:lstStyle/>
          <a:p>
            <a:pPr marL="285750" indent="-285750">
              <a:buFont typeface="Wingdings" panose="05000000000000000000" pitchFamily="2" charset="2"/>
              <a:buChar char="v"/>
            </a:pPr>
            <a:r>
              <a:rPr lang="de-DE" sz="1700" dirty="0"/>
              <a:t>1 Milliarde Nutzer</a:t>
            </a:r>
          </a:p>
          <a:p>
            <a:endParaRPr lang="de-DE" sz="1200" dirty="0"/>
          </a:p>
          <a:p>
            <a:pPr marL="285750" indent="-285750">
              <a:buFont typeface="Wingdings" panose="05000000000000000000" pitchFamily="2" charset="2"/>
              <a:buChar char="v"/>
            </a:pPr>
            <a:r>
              <a:rPr lang="de-DE" sz="1600" dirty="0"/>
              <a:t> 27,8 Millionen Nutzer in Deutschland (Stand 09/2021; 33% der Bevölkerung)</a:t>
            </a:r>
          </a:p>
          <a:p>
            <a:endParaRPr lang="de-DE" sz="1500" dirty="0"/>
          </a:p>
          <a:p>
            <a:pPr marL="285750" indent="-285750">
              <a:buFont typeface="Wingdings" panose="05000000000000000000" pitchFamily="2" charset="2"/>
              <a:buChar char="v"/>
            </a:pPr>
            <a:r>
              <a:rPr lang="de-DE" sz="1600" dirty="0"/>
              <a:t> 10 mal höhere Interaktionsrate als auf FB</a:t>
            </a:r>
          </a:p>
          <a:p>
            <a:endParaRPr lang="de-DE" sz="1200" dirty="0"/>
          </a:p>
          <a:p>
            <a:pPr marL="285750" lvl="2" indent="-285750">
              <a:buFont typeface="Wingdings" panose="05000000000000000000" pitchFamily="2" charset="2"/>
              <a:buChar char="v"/>
            </a:pPr>
            <a:r>
              <a:rPr lang="de-DE" dirty="0"/>
              <a:t>Mehr als 90% der Nutzer folgen einem Unternehmen auf Instagram</a:t>
            </a:r>
          </a:p>
          <a:p>
            <a:pPr lvl="2"/>
            <a:endParaRPr lang="de-DE" sz="1200" dirty="0"/>
          </a:p>
          <a:p>
            <a:pPr marL="285750" lvl="2" indent="-285750">
              <a:buFont typeface="Wingdings" panose="05000000000000000000" pitchFamily="2" charset="2"/>
              <a:buChar char="v"/>
            </a:pPr>
            <a:r>
              <a:rPr lang="de-DE" sz="1300" dirty="0"/>
              <a:t>180 Millionen aktive </a:t>
            </a:r>
            <a:r>
              <a:rPr lang="de-DE" sz="1300" dirty="0" err="1"/>
              <a:t>Unternehmensaccounts</a:t>
            </a:r>
            <a:r>
              <a:rPr lang="de-DE" sz="1300" dirty="0"/>
              <a:t> gibt es auf Instagram</a:t>
            </a:r>
          </a:p>
          <a:p>
            <a:pPr marL="285750" lvl="2" indent="-285750">
              <a:buFont typeface="Wingdings" panose="05000000000000000000" pitchFamily="2" charset="2"/>
              <a:buChar char="v"/>
            </a:pPr>
            <a:r>
              <a:rPr lang="de-DE" sz="1200" dirty="0"/>
              <a:t>130 Millionen wählen monatlich einen Shopping Beitrag aus</a:t>
            </a:r>
          </a:p>
          <a:p>
            <a:pPr marL="285750" lvl="2" indent="-285750">
              <a:buFont typeface="Wingdings" panose="05000000000000000000" pitchFamily="2" charset="2"/>
              <a:buChar char="v"/>
            </a:pPr>
            <a:r>
              <a:rPr lang="de-DE" sz="1100" dirty="0"/>
              <a:t>22 Millionen Produktansichten gibt es pro Tag</a:t>
            </a:r>
          </a:p>
          <a:p>
            <a:pPr marL="285750" lvl="2" indent="-285750">
              <a:buFont typeface="Wingdings" panose="05000000000000000000" pitchFamily="2" charset="2"/>
              <a:buChar char="v"/>
            </a:pPr>
            <a:r>
              <a:rPr lang="de-DE" sz="1000" dirty="0"/>
              <a:t>100 Millionen Menschen weltweit nutzen täglich Instagram Live</a:t>
            </a:r>
          </a:p>
          <a:p>
            <a:pPr marL="285750" lvl="2" indent="-285750">
              <a:buFont typeface="Wingdings" panose="05000000000000000000" pitchFamily="2" charset="2"/>
              <a:buChar char="v"/>
            </a:pPr>
            <a:r>
              <a:rPr lang="de-DE" sz="900" dirty="0"/>
              <a:t>50 % der Menschen sehen jeden Tag ein Video auf Instagram</a:t>
            </a:r>
          </a:p>
          <a:p>
            <a:pPr marL="285750" lvl="2" indent="-285750">
              <a:buFont typeface="Wingdings" panose="05000000000000000000" pitchFamily="2" charset="2"/>
              <a:buChar char="v"/>
            </a:pPr>
            <a:r>
              <a:rPr lang="de-DE" sz="800" dirty="0"/>
              <a:t>Ein Drittel der Beiträge auf Instagram sind Videos</a:t>
            </a:r>
          </a:p>
          <a:p>
            <a:pPr marL="285750" lvl="2" indent="-285750">
              <a:buFont typeface="Wingdings" panose="05000000000000000000" pitchFamily="2" charset="2"/>
              <a:buChar char="v"/>
            </a:pPr>
            <a:r>
              <a:rPr lang="de-DE" sz="700" dirty="0"/>
              <a:t>25 % löschen oder archivieren jeden Monat mindestens ein Foto</a:t>
            </a:r>
          </a:p>
        </p:txBody>
      </p:sp>
    </p:spTree>
    <p:extLst>
      <p:ext uri="{BB962C8B-B14F-4D97-AF65-F5344CB8AC3E}">
        <p14:creationId xmlns:p14="http://schemas.microsoft.com/office/powerpoint/2010/main" val="74306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83"/>
        <p:cNvGrpSpPr/>
        <p:nvPr/>
      </p:nvGrpSpPr>
      <p:grpSpPr>
        <a:xfrm>
          <a:off x="0" y="0"/>
          <a:ext cx="0" cy="0"/>
          <a:chOff x="0" y="0"/>
          <a:chExt cx="0" cy="0"/>
        </a:xfrm>
      </p:grpSpPr>
      <p:cxnSp>
        <p:nvCxnSpPr>
          <p:cNvPr id="284" name="Google Shape;284;p44"/>
          <p:cNvCxnSpPr/>
          <p:nvPr/>
        </p:nvCxnSpPr>
        <p:spPr>
          <a:xfrm>
            <a:off x="0" y="1255800"/>
            <a:ext cx="4601700" cy="0"/>
          </a:xfrm>
          <a:prstGeom prst="straightConnector1">
            <a:avLst/>
          </a:prstGeom>
          <a:noFill/>
          <a:ln w="19050" cap="flat" cmpd="sng">
            <a:solidFill>
              <a:srgbClr val="F3F3F3"/>
            </a:solidFill>
            <a:prstDash val="solid"/>
            <a:round/>
            <a:headEnd type="none" w="med" len="med"/>
            <a:tailEnd type="none" w="med" len="med"/>
          </a:ln>
        </p:spPr>
      </p:cxnSp>
      <p:sp>
        <p:nvSpPr>
          <p:cNvPr id="285" name="Google Shape;285;p44"/>
          <p:cNvSpPr txBox="1">
            <a:spLocks noGrp="1"/>
          </p:cNvSpPr>
          <p:nvPr>
            <p:ph type="ctrTitle" idx="2"/>
          </p:nvPr>
        </p:nvSpPr>
        <p:spPr>
          <a:xfrm>
            <a:off x="29699" y="648437"/>
            <a:ext cx="4993237" cy="61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DE" dirty="0"/>
              <a:t>Zielgruppe (noch) unter 35 Jahre </a:t>
            </a:r>
            <a:endParaRPr dirty="0"/>
          </a:p>
        </p:txBody>
      </p:sp>
      <p:pic>
        <p:nvPicPr>
          <p:cNvPr id="4" name="Grafik 3">
            <a:extLst>
              <a:ext uri="{FF2B5EF4-FFF2-40B4-BE49-F238E27FC236}">
                <a16:creationId xmlns:a16="http://schemas.microsoft.com/office/drawing/2014/main" id="{96DBB56A-F0E0-4F46-9F22-1532F9D7B3C6}"/>
              </a:ext>
            </a:extLst>
          </p:cNvPr>
          <p:cNvPicPr>
            <a:picLocks noChangeAspect="1"/>
          </p:cNvPicPr>
          <p:nvPr/>
        </p:nvPicPr>
        <p:blipFill>
          <a:blip r:embed="rId3"/>
          <a:stretch>
            <a:fillRect/>
          </a:stretch>
        </p:blipFill>
        <p:spPr>
          <a:xfrm>
            <a:off x="1463274" y="2000027"/>
            <a:ext cx="7520155" cy="3055791"/>
          </a:xfrm>
          <a:prstGeom prst="rect">
            <a:avLst/>
          </a:prstGeom>
        </p:spPr>
      </p:pic>
      <p:sp>
        <p:nvSpPr>
          <p:cNvPr id="8" name="Textfeld 7">
            <a:extLst>
              <a:ext uri="{FF2B5EF4-FFF2-40B4-BE49-F238E27FC236}">
                <a16:creationId xmlns:a16="http://schemas.microsoft.com/office/drawing/2014/main" id="{DE9687F8-786F-E949-8311-8415C388DF08}"/>
              </a:ext>
            </a:extLst>
          </p:cNvPr>
          <p:cNvSpPr txBox="1"/>
          <p:nvPr/>
        </p:nvSpPr>
        <p:spPr>
          <a:xfrm>
            <a:off x="7329993" y="4824986"/>
            <a:ext cx="1653436" cy="230832"/>
          </a:xfrm>
          <a:prstGeom prst="rect">
            <a:avLst/>
          </a:prstGeom>
          <a:noFill/>
        </p:spPr>
        <p:txBody>
          <a:bodyPr wrap="square" rtlCol="0">
            <a:spAutoFit/>
          </a:bodyPr>
          <a:lstStyle/>
          <a:p>
            <a:pPr algn="r"/>
            <a:r>
              <a:rPr lang="de-DE" sz="900" dirty="0">
                <a:solidFill>
                  <a:schemeClr val="accent5">
                    <a:lumMod val="75000"/>
                  </a:schemeClr>
                </a:solidFill>
                <a:latin typeface="Oswald"/>
              </a:rPr>
              <a:t>3. Quartal 2019; Quelle: </a:t>
            </a:r>
            <a:r>
              <a:rPr lang="de-DE" sz="900" dirty="0" err="1">
                <a:solidFill>
                  <a:schemeClr val="accent5">
                    <a:lumMod val="75000"/>
                  </a:schemeClr>
                </a:solidFill>
                <a:latin typeface="Oswald"/>
              </a:rPr>
              <a:t>JustSpices</a:t>
            </a:r>
            <a:endParaRPr lang="de-DE" sz="900" dirty="0">
              <a:solidFill>
                <a:schemeClr val="accent5">
                  <a:lumMod val="75000"/>
                </a:schemeClr>
              </a:solidFill>
              <a:latin typeface="Oswald"/>
            </a:endParaRPr>
          </a:p>
        </p:txBody>
      </p:sp>
    </p:spTree>
    <p:extLst>
      <p:ext uri="{BB962C8B-B14F-4D97-AF65-F5344CB8AC3E}">
        <p14:creationId xmlns:p14="http://schemas.microsoft.com/office/powerpoint/2010/main" val="3054526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83"/>
        <p:cNvGrpSpPr/>
        <p:nvPr/>
      </p:nvGrpSpPr>
      <p:grpSpPr>
        <a:xfrm>
          <a:off x="0" y="0"/>
          <a:ext cx="0" cy="0"/>
          <a:chOff x="0" y="0"/>
          <a:chExt cx="0" cy="0"/>
        </a:xfrm>
      </p:grpSpPr>
      <p:cxnSp>
        <p:nvCxnSpPr>
          <p:cNvPr id="284" name="Google Shape;284;p44"/>
          <p:cNvCxnSpPr/>
          <p:nvPr/>
        </p:nvCxnSpPr>
        <p:spPr>
          <a:xfrm>
            <a:off x="0" y="1255800"/>
            <a:ext cx="4601700" cy="0"/>
          </a:xfrm>
          <a:prstGeom prst="straightConnector1">
            <a:avLst/>
          </a:prstGeom>
          <a:noFill/>
          <a:ln w="19050" cap="flat" cmpd="sng">
            <a:solidFill>
              <a:srgbClr val="F3F3F3"/>
            </a:solidFill>
            <a:prstDash val="solid"/>
            <a:round/>
            <a:headEnd type="none" w="med" len="med"/>
            <a:tailEnd type="none" w="med" len="med"/>
          </a:ln>
        </p:spPr>
      </p:cxnSp>
      <p:sp>
        <p:nvSpPr>
          <p:cNvPr id="285" name="Google Shape;285;p44"/>
          <p:cNvSpPr txBox="1">
            <a:spLocks noGrp="1"/>
          </p:cNvSpPr>
          <p:nvPr>
            <p:ph type="ctrTitle" idx="2"/>
          </p:nvPr>
        </p:nvSpPr>
        <p:spPr>
          <a:xfrm>
            <a:off x="29700" y="648437"/>
            <a:ext cx="4043494" cy="61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DE" dirty="0"/>
              <a:t>Wie beliebt ist Insta?</a:t>
            </a:r>
            <a:endParaRPr dirty="0"/>
          </a:p>
        </p:txBody>
      </p:sp>
      <p:sp>
        <p:nvSpPr>
          <p:cNvPr id="3" name="Textfeld 2">
            <a:extLst>
              <a:ext uri="{FF2B5EF4-FFF2-40B4-BE49-F238E27FC236}">
                <a16:creationId xmlns:a16="http://schemas.microsoft.com/office/drawing/2014/main" id="{EE09250F-CBEF-4474-BEFF-262EEAE9C5D7}"/>
              </a:ext>
            </a:extLst>
          </p:cNvPr>
          <p:cNvSpPr txBox="1"/>
          <p:nvPr/>
        </p:nvSpPr>
        <p:spPr>
          <a:xfrm>
            <a:off x="5312173" y="4657828"/>
            <a:ext cx="3636966" cy="369332"/>
          </a:xfrm>
          <a:prstGeom prst="rect">
            <a:avLst/>
          </a:prstGeom>
          <a:noFill/>
        </p:spPr>
        <p:txBody>
          <a:bodyPr wrap="square" rtlCol="0">
            <a:spAutoFit/>
          </a:bodyPr>
          <a:lstStyle/>
          <a:p>
            <a:pPr algn="r"/>
            <a:r>
              <a:rPr lang="de-DE" sz="900" dirty="0">
                <a:solidFill>
                  <a:schemeClr val="accent5">
                    <a:lumMod val="75000"/>
                  </a:schemeClr>
                </a:solidFill>
                <a:latin typeface="Oswald"/>
              </a:rPr>
              <a:t>Ranking der beliebtesten Social Networks und Messenger nach Anteil der Nutzer aller deutschen Internetnutzer 3. Quartal 2020; Quelle: Statista</a:t>
            </a:r>
          </a:p>
        </p:txBody>
      </p:sp>
      <p:pic>
        <p:nvPicPr>
          <p:cNvPr id="4" name="Grafik 3">
            <a:extLst>
              <a:ext uri="{FF2B5EF4-FFF2-40B4-BE49-F238E27FC236}">
                <a16:creationId xmlns:a16="http://schemas.microsoft.com/office/drawing/2014/main" id="{8F8CEFDC-D40E-5542-84DC-5F3BE0EA46FE}"/>
              </a:ext>
            </a:extLst>
          </p:cNvPr>
          <p:cNvPicPr>
            <a:picLocks noChangeAspect="1"/>
          </p:cNvPicPr>
          <p:nvPr/>
        </p:nvPicPr>
        <p:blipFill>
          <a:blip r:embed="rId3"/>
          <a:stretch>
            <a:fillRect/>
          </a:stretch>
        </p:blipFill>
        <p:spPr>
          <a:xfrm>
            <a:off x="3968147" y="116340"/>
            <a:ext cx="4980992" cy="4541488"/>
          </a:xfrm>
          <a:prstGeom prst="rect">
            <a:avLst/>
          </a:prstGeom>
        </p:spPr>
      </p:pic>
    </p:spTree>
    <p:extLst>
      <p:ext uri="{BB962C8B-B14F-4D97-AF65-F5344CB8AC3E}">
        <p14:creationId xmlns:p14="http://schemas.microsoft.com/office/powerpoint/2010/main" val="2480837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83"/>
        <p:cNvGrpSpPr/>
        <p:nvPr/>
      </p:nvGrpSpPr>
      <p:grpSpPr>
        <a:xfrm>
          <a:off x="0" y="0"/>
          <a:ext cx="0" cy="0"/>
          <a:chOff x="0" y="0"/>
          <a:chExt cx="0" cy="0"/>
        </a:xfrm>
      </p:grpSpPr>
      <p:cxnSp>
        <p:nvCxnSpPr>
          <p:cNvPr id="284" name="Google Shape;284;p44"/>
          <p:cNvCxnSpPr/>
          <p:nvPr/>
        </p:nvCxnSpPr>
        <p:spPr>
          <a:xfrm>
            <a:off x="0" y="1255800"/>
            <a:ext cx="4601700" cy="0"/>
          </a:xfrm>
          <a:prstGeom prst="straightConnector1">
            <a:avLst/>
          </a:prstGeom>
          <a:noFill/>
          <a:ln w="19050" cap="flat" cmpd="sng">
            <a:solidFill>
              <a:srgbClr val="F3F3F3"/>
            </a:solidFill>
            <a:prstDash val="solid"/>
            <a:round/>
            <a:headEnd type="none" w="med" len="med"/>
            <a:tailEnd type="none" w="med" len="med"/>
          </a:ln>
        </p:spPr>
      </p:cxnSp>
      <p:sp>
        <p:nvSpPr>
          <p:cNvPr id="285" name="Google Shape;285;p44"/>
          <p:cNvSpPr txBox="1">
            <a:spLocks noGrp="1"/>
          </p:cNvSpPr>
          <p:nvPr>
            <p:ph type="ctrTitle" idx="2"/>
          </p:nvPr>
        </p:nvSpPr>
        <p:spPr>
          <a:xfrm>
            <a:off x="29699" y="177802"/>
            <a:ext cx="5609101" cy="108833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DE" dirty="0"/>
              <a:t>Wie beliebt ist </a:t>
            </a:r>
            <a:r>
              <a:rPr lang="de-DE" dirty="0" err="1"/>
              <a:t>Insta</a:t>
            </a:r>
            <a:r>
              <a:rPr lang="de-DE" dirty="0"/>
              <a:t> bei Unternehmen?</a:t>
            </a:r>
            <a:endParaRPr dirty="0"/>
          </a:p>
        </p:txBody>
      </p:sp>
      <p:sp>
        <p:nvSpPr>
          <p:cNvPr id="3" name="Textfeld 2">
            <a:extLst>
              <a:ext uri="{FF2B5EF4-FFF2-40B4-BE49-F238E27FC236}">
                <a16:creationId xmlns:a16="http://schemas.microsoft.com/office/drawing/2014/main" id="{EE09250F-CBEF-4474-BEFF-262EEAE9C5D7}"/>
              </a:ext>
            </a:extLst>
          </p:cNvPr>
          <p:cNvSpPr txBox="1"/>
          <p:nvPr/>
        </p:nvSpPr>
        <p:spPr>
          <a:xfrm>
            <a:off x="5312173" y="4774168"/>
            <a:ext cx="3636966" cy="369332"/>
          </a:xfrm>
          <a:prstGeom prst="rect">
            <a:avLst/>
          </a:prstGeom>
          <a:noFill/>
        </p:spPr>
        <p:txBody>
          <a:bodyPr wrap="square" rtlCol="0">
            <a:spAutoFit/>
          </a:bodyPr>
          <a:lstStyle/>
          <a:p>
            <a:pPr algn="r"/>
            <a:r>
              <a:rPr lang="de-DE" sz="900" dirty="0">
                <a:solidFill>
                  <a:schemeClr val="accent5">
                    <a:lumMod val="75000"/>
                  </a:schemeClr>
                </a:solidFill>
                <a:latin typeface="Oswald"/>
              </a:rPr>
              <a:t>Ranking der beliebtesten Social Networks nach Anteil der Nutzer aller Unternehmen 3. Quartal 2020; Quelle: Statista</a:t>
            </a:r>
          </a:p>
        </p:txBody>
      </p:sp>
      <p:pic>
        <p:nvPicPr>
          <p:cNvPr id="6" name="Grafik 5">
            <a:extLst>
              <a:ext uri="{FF2B5EF4-FFF2-40B4-BE49-F238E27FC236}">
                <a16:creationId xmlns:a16="http://schemas.microsoft.com/office/drawing/2014/main" id="{0C04FDD6-6BE7-DD42-BD20-4A1C4D90B75A}"/>
              </a:ext>
            </a:extLst>
          </p:cNvPr>
          <p:cNvPicPr>
            <a:picLocks noChangeAspect="1"/>
          </p:cNvPicPr>
          <p:nvPr/>
        </p:nvPicPr>
        <p:blipFill>
          <a:blip r:embed="rId3"/>
          <a:stretch>
            <a:fillRect/>
          </a:stretch>
        </p:blipFill>
        <p:spPr>
          <a:xfrm>
            <a:off x="2170590" y="1371600"/>
            <a:ext cx="6922611" cy="3402568"/>
          </a:xfrm>
          <a:prstGeom prst="rect">
            <a:avLst/>
          </a:prstGeom>
        </p:spPr>
      </p:pic>
    </p:spTree>
    <p:extLst>
      <p:ext uri="{BB962C8B-B14F-4D97-AF65-F5344CB8AC3E}">
        <p14:creationId xmlns:p14="http://schemas.microsoft.com/office/powerpoint/2010/main" val="3145694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83"/>
        <p:cNvGrpSpPr/>
        <p:nvPr/>
      </p:nvGrpSpPr>
      <p:grpSpPr>
        <a:xfrm>
          <a:off x="0" y="0"/>
          <a:ext cx="0" cy="0"/>
          <a:chOff x="0" y="0"/>
          <a:chExt cx="0" cy="0"/>
        </a:xfrm>
      </p:grpSpPr>
      <p:cxnSp>
        <p:nvCxnSpPr>
          <p:cNvPr id="284" name="Google Shape;284;p44"/>
          <p:cNvCxnSpPr/>
          <p:nvPr/>
        </p:nvCxnSpPr>
        <p:spPr>
          <a:xfrm>
            <a:off x="0" y="1255800"/>
            <a:ext cx="4601700" cy="0"/>
          </a:xfrm>
          <a:prstGeom prst="straightConnector1">
            <a:avLst/>
          </a:prstGeom>
          <a:noFill/>
          <a:ln w="19050" cap="flat" cmpd="sng">
            <a:solidFill>
              <a:srgbClr val="F3F3F3"/>
            </a:solidFill>
            <a:prstDash val="solid"/>
            <a:round/>
            <a:headEnd type="none" w="med" len="med"/>
            <a:tailEnd type="none" w="med" len="med"/>
          </a:ln>
        </p:spPr>
      </p:cxnSp>
      <p:sp>
        <p:nvSpPr>
          <p:cNvPr id="285" name="Google Shape;285;p44"/>
          <p:cNvSpPr txBox="1">
            <a:spLocks noGrp="1"/>
          </p:cNvSpPr>
          <p:nvPr>
            <p:ph type="ctrTitle" idx="2"/>
          </p:nvPr>
        </p:nvSpPr>
        <p:spPr>
          <a:xfrm>
            <a:off x="29699" y="177802"/>
            <a:ext cx="5609101" cy="108833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DE" dirty="0"/>
              <a:t>Welche deutschen Unternehmen</a:t>
            </a:r>
            <a:br>
              <a:rPr lang="de-DE" dirty="0"/>
            </a:br>
            <a:r>
              <a:rPr lang="de-DE" dirty="0"/>
              <a:t>sind beliebt auf Instagram?</a:t>
            </a:r>
            <a:endParaRPr dirty="0"/>
          </a:p>
        </p:txBody>
      </p:sp>
      <p:sp>
        <p:nvSpPr>
          <p:cNvPr id="3" name="Textfeld 2">
            <a:extLst>
              <a:ext uri="{FF2B5EF4-FFF2-40B4-BE49-F238E27FC236}">
                <a16:creationId xmlns:a16="http://schemas.microsoft.com/office/drawing/2014/main" id="{EE09250F-CBEF-4474-BEFF-262EEAE9C5D7}"/>
              </a:ext>
            </a:extLst>
          </p:cNvPr>
          <p:cNvSpPr txBox="1"/>
          <p:nvPr/>
        </p:nvSpPr>
        <p:spPr>
          <a:xfrm>
            <a:off x="5312173" y="4850282"/>
            <a:ext cx="3636966" cy="230832"/>
          </a:xfrm>
          <a:prstGeom prst="rect">
            <a:avLst/>
          </a:prstGeom>
          <a:noFill/>
        </p:spPr>
        <p:txBody>
          <a:bodyPr wrap="square" rtlCol="0">
            <a:spAutoFit/>
          </a:bodyPr>
          <a:lstStyle/>
          <a:p>
            <a:pPr algn="r"/>
            <a:r>
              <a:rPr lang="de-DE" sz="900" dirty="0">
                <a:solidFill>
                  <a:schemeClr val="accent5">
                    <a:lumMod val="75000"/>
                  </a:schemeClr>
                </a:solidFill>
                <a:latin typeface="Oswald"/>
              </a:rPr>
              <a:t>Ranking der deutschen Unternehmen auf </a:t>
            </a:r>
            <a:r>
              <a:rPr lang="de-DE" sz="900" dirty="0" err="1">
                <a:solidFill>
                  <a:schemeClr val="accent5">
                    <a:lumMod val="75000"/>
                  </a:schemeClr>
                </a:solidFill>
                <a:latin typeface="Oswald"/>
              </a:rPr>
              <a:t>Insta</a:t>
            </a:r>
            <a:r>
              <a:rPr lang="de-DE" sz="900" dirty="0">
                <a:solidFill>
                  <a:schemeClr val="accent5">
                    <a:lumMod val="75000"/>
                  </a:schemeClr>
                </a:solidFill>
                <a:latin typeface="Oswald"/>
              </a:rPr>
              <a:t> 3. Quartal 2019; Quelle: Statista</a:t>
            </a:r>
          </a:p>
        </p:txBody>
      </p:sp>
      <p:pic>
        <p:nvPicPr>
          <p:cNvPr id="4" name="Grafik 3">
            <a:extLst>
              <a:ext uri="{FF2B5EF4-FFF2-40B4-BE49-F238E27FC236}">
                <a16:creationId xmlns:a16="http://schemas.microsoft.com/office/drawing/2014/main" id="{711378F6-E42B-774F-8D5A-DFE775761E76}"/>
              </a:ext>
            </a:extLst>
          </p:cNvPr>
          <p:cNvPicPr>
            <a:picLocks noChangeAspect="1"/>
          </p:cNvPicPr>
          <p:nvPr/>
        </p:nvPicPr>
        <p:blipFill>
          <a:blip r:embed="rId3"/>
          <a:stretch>
            <a:fillRect/>
          </a:stretch>
        </p:blipFill>
        <p:spPr>
          <a:xfrm>
            <a:off x="1110694" y="1409700"/>
            <a:ext cx="7838445" cy="3440582"/>
          </a:xfrm>
          <a:prstGeom prst="rect">
            <a:avLst/>
          </a:prstGeom>
        </p:spPr>
      </p:pic>
    </p:spTree>
    <p:extLst>
      <p:ext uri="{BB962C8B-B14F-4D97-AF65-F5344CB8AC3E}">
        <p14:creationId xmlns:p14="http://schemas.microsoft.com/office/powerpoint/2010/main" val="504371895"/>
      </p:ext>
    </p:extLst>
  </p:cSld>
  <p:clrMapOvr>
    <a:masterClrMapping/>
  </p:clrMapOvr>
</p:sld>
</file>

<file path=ppt/theme/theme1.xml><?xml version="1.0" encoding="utf-8"?>
<a:theme xmlns:a="http://schemas.openxmlformats.org/drawingml/2006/main" name="Peace Day Social Media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ace Day Social Media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1250</Words>
  <Application>Microsoft Macintosh PowerPoint</Application>
  <PresentationFormat>Bildschirmpräsentation (16:9)</PresentationFormat>
  <Paragraphs>281</Paragraphs>
  <Slides>49</Slides>
  <Notes>45</Notes>
  <HiddenSlides>0</HiddenSlides>
  <MMClips>0</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49</vt:i4>
      </vt:variant>
    </vt:vector>
  </HeadingPairs>
  <TitlesOfParts>
    <vt:vector size="59" baseType="lpstr">
      <vt:lpstr>Arial</vt:lpstr>
      <vt:lpstr>Cutive Mono</vt:lpstr>
      <vt:lpstr>Fira Sans Extra Condensed Medium</vt:lpstr>
      <vt:lpstr>Josefin Sans</vt:lpstr>
      <vt:lpstr>Nunito Light</vt:lpstr>
      <vt:lpstr>Oswald</vt:lpstr>
      <vt:lpstr>Oswald Regular</vt:lpstr>
      <vt:lpstr>Wingdings</vt:lpstr>
      <vt:lpstr>Peace Day Social Media by SlidesGo</vt:lpstr>
      <vt:lpstr>Peace Day Social Media by SlidesGo</vt:lpstr>
      <vt:lpstr>Einführung in Instagram  </vt:lpstr>
      <vt:lpstr>Daten und Fakten</vt:lpstr>
      <vt:lpstr>PowerPoint-Präsentation</vt:lpstr>
      <vt:lpstr>Daten und Fakten + Geschichte</vt:lpstr>
      <vt:lpstr>Höchste Interaktionsrate</vt:lpstr>
      <vt:lpstr>Zielgruppe (noch) unter 35 Jahre </vt:lpstr>
      <vt:lpstr>Wie beliebt ist Insta?</vt:lpstr>
      <vt:lpstr>Wie beliebt ist Insta bei Unternehmen?</vt:lpstr>
      <vt:lpstr>Welche deutschen Unternehmen sind beliebt auf Instagram?</vt:lpstr>
      <vt:lpstr>Insta-Stories</vt:lpstr>
      <vt:lpstr>PowerPoint-Präsentation</vt:lpstr>
      <vt:lpstr>Feed, Profil, Story und Co.</vt:lpstr>
      <vt:lpstr>Technische Hintergründe</vt:lpstr>
      <vt:lpstr>Der Feed</vt:lpstr>
      <vt:lpstr>Profil</vt:lpstr>
      <vt:lpstr>IGTV (über weitere App)</vt:lpstr>
      <vt:lpstr>Stories</vt:lpstr>
      <vt:lpstr>Insights, Analyse and more</vt:lpstr>
      <vt:lpstr>PowerPoint-Präsentation</vt:lpstr>
      <vt:lpstr>Kanäle auf Instagram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Facebook</dc:title>
  <dc:creator>Alfa</dc:creator>
  <cp:lastModifiedBy>Christian Gertz</cp:lastModifiedBy>
  <cp:revision>82</cp:revision>
  <dcterms:modified xsi:type="dcterms:W3CDTF">2021-11-21T11:54:14Z</dcterms:modified>
</cp:coreProperties>
</file>